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</p:sldIdLst>
  <p:sldSz cy="8229600" cx="14630400"/>
  <p:notesSz cx="6858000" cy="9144000"/>
  <p:embeddedFontLst>
    <p:embeddedFont>
      <p:font typeface="IBM Plex Sans"/>
      <p:regular r:id="rId62"/>
      <p:bold r:id="rId63"/>
      <p:italic r:id="rId64"/>
      <p:boldItalic r:id="rId6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621">
          <p15:clr>
            <a:srgbClr val="547EBF"/>
          </p15:clr>
        </p15:guide>
        <p15:guide id="2" pos="5645">
          <p15:clr>
            <a:srgbClr val="547EBF"/>
          </p15:clr>
        </p15:guide>
        <p15:guide id="3" pos="6912">
          <p15:clr>
            <a:srgbClr val="547EBF"/>
          </p15:clr>
        </p15:guide>
        <p15:guide id="4" pos="2390">
          <p15:clr>
            <a:srgbClr val="547EBF"/>
          </p15:clr>
        </p15:guide>
        <p15:guide id="5" orient="horz" pos="1094">
          <p15:clr>
            <a:srgbClr val="547EBF"/>
          </p15:clr>
        </p15:guide>
        <p15:guide id="6" orient="horz" pos="3888">
          <p15:clr>
            <a:srgbClr val="547EBF"/>
          </p15:clr>
        </p15:guide>
        <p15:guide id="7">
          <p15:clr>
            <a:srgbClr val="547EBF"/>
          </p15:clr>
        </p15:guide>
        <p15:guide id="8" pos="9216">
          <p15:clr>
            <a:srgbClr val="547EBF"/>
          </p15:clr>
        </p15:guide>
        <p15:guide id="9" orient="horz" pos="230">
          <p15:clr>
            <a:srgbClr val="547EBF"/>
          </p15:clr>
        </p15:guide>
        <p15:guide id="10" pos="662">
          <p15:clr>
            <a:srgbClr val="A4A3A4"/>
          </p15:clr>
        </p15:guide>
        <p15:guide id="11" pos="8957">
          <p15:clr>
            <a:srgbClr val="A4A3A4"/>
          </p15:clr>
        </p15:guide>
      </p15:sldGuideLst>
    </p:ext>
    <p:ext uri="GoogleSlidesCustomDataVersion2">
      <go:slidesCustomData xmlns:go="http://customooxmlschemas.google.com/" r:id="rId66" roundtripDataSignature="AMtx7milq4MQlmrGDYvk1nsjF5FSL5609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31073996-3FA2-471D-A37A-0ECAF6524187}">
  <a:tblStyle styleId="{31073996-3FA2-471D-A37A-0ECAF6524187}" styleName="Table_0">
    <a:wholeTbl>
      <a:tcTxStyle b="off" i="off">
        <a:font>
          <a:latin typeface="IBM Plex Sans"/>
          <a:ea typeface="IBM Plex Sans"/>
          <a:cs typeface="IBM Plex Sans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AF0FF"/>
          </a:solidFill>
        </a:fill>
      </a:tcStyle>
    </a:wholeTbl>
    <a:band1H>
      <a:tcTxStyle b="off" i="off"/>
      <a:tcStyle>
        <a:fill>
          <a:solidFill>
            <a:srgbClr val="D4E0FF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D4E0FF"/>
          </a:solidFill>
        </a:fill>
      </a:tcStyle>
    </a:band1V>
    <a:band2V>
      <a:tcTxStyle b="off" i="off"/>
    </a:band2V>
    <a:lastCol>
      <a:tcTxStyle b="on" i="off"/>
    </a:lastCol>
    <a:firstCol>
      <a:tcTxStyle b="on" i="off"/>
    </a:firstCol>
    <a:lastRow>
      <a:tcTxStyle b="on" i="off"/>
      <a:tcStyle>
        <a:tcBdr>
          <a:top>
            <a:ln cap="flat" cmpd="sng" w="508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rgbClr val="EAF0FF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IBM Plex Sans"/>
          <a:ea typeface="IBM Plex Sans"/>
          <a:cs typeface="IBM Plex Sans"/>
        </a:font>
        <a:schemeClr val="lt1"/>
      </a:tcTxStyle>
      <a:tcStyle>
        <a:fill>
          <a:solidFill>
            <a:schemeClr val="accent2"/>
          </a:solidFill>
        </a:fill>
      </a:tcStyle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621" orient="horz"/>
        <p:guide pos="5645"/>
        <p:guide pos="6912"/>
        <p:guide pos="2390"/>
        <p:guide pos="1094" orient="horz"/>
        <p:guide pos="3888" orient="horz"/>
        <p:guide/>
        <p:guide pos="9216"/>
        <p:guide pos="230" orient="horz"/>
        <p:guide pos="662"/>
        <p:guide pos="8957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font" Target="fonts/IBMPlexSans-regular.fntdata"/><Relationship Id="rId61" Type="http://schemas.openxmlformats.org/officeDocument/2006/relationships/slide" Target="slides/slide55.xml"/><Relationship Id="rId20" Type="http://schemas.openxmlformats.org/officeDocument/2006/relationships/slide" Target="slides/slide14.xml"/><Relationship Id="rId64" Type="http://schemas.openxmlformats.org/officeDocument/2006/relationships/font" Target="fonts/IBMPlexSans-italic.fntdata"/><Relationship Id="rId63" Type="http://schemas.openxmlformats.org/officeDocument/2006/relationships/font" Target="fonts/IBMPlexSans-bold.fntdata"/><Relationship Id="rId22" Type="http://schemas.openxmlformats.org/officeDocument/2006/relationships/slide" Target="slides/slide16.xml"/><Relationship Id="rId66" Type="http://customschemas.google.com/relationships/presentationmetadata" Target="metadata"/><Relationship Id="rId21" Type="http://schemas.openxmlformats.org/officeDocument/2006/relationships/slide" Target="slides/slide15.xml"/><Relationship Id="rId65" Type="http://schemas.openxmlformats.org/officeDocument/2006/relationships/font" Target="fonts/IBMPlexSans-boldItalic.fntdata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16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16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16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16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16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16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16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16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16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16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16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16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16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16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16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16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16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16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16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16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16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16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16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16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" name="Google Shape;55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6" name="Google Shape;56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54" name="Google Shape;354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63" name="Google Shape;363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71" name="Google Shape;371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78" name="Google Shape;378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11" name="Google Shape;411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20" name="Google Shape;420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33" name="Google Shape;433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47" name="Google Shape;447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59" name="Google Shape;459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71" name="Google Shape;471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63" name="Google Shape;63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2893c76e82a_3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78" name="Google Shape;478;g2893c76e82a_3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88" name="Google Shape;488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97" name="Google Shape;497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06" name="Google Shape;506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15" name="Google Shape;515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25" name="Google Shape;525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34" name="Google Shape;534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43" name="Google Shape;543;p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2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52" name="Google Shape;552;p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2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60" name="Google Shape;560;p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36db0e46397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0" name="Google Shape;80;g36db0e46397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1" name="Google Shape;81;g36db0e46397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2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66" name="Google Shape;566;p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2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75" name="Google Shape;575;p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3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87" name="Google Shape;587;p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3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96" name="Google Shape;596;p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3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09" name="Google Shape;609;p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3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17" name="Google Shape;617;p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3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25" name="Google Shape;625;p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3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33" name="Google Shape;633;p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3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39" name="Google Shape;639;p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3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47" name="Google Shape;647;p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8" name="Google Shape;298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3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55" name="Google Shape;655;p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3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63" name="Google Shape;663;p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4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72" name="Google Shape;672;p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p4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86" name="Google Shape;686;p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4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96" name="Google Shape;696;p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4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11" name="Google Shape;711;p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4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20" name="Google Shape;720;p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4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28" name="Google Shape;728;p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4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37" name="Google Shape;737;p4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p4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47" name="Google Shape;747;p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4" name="Google Shape;304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p4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59" name="Google Shape;759;p4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p4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66" name="Google Shape;766;p4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5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80" name="Google Shape;780;p5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p5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96" name="Google Shape;796;p5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p5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04" name="Google Shape;804;p5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5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13" name="Google Shape;813;p5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8" name="Google Shape;318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9" name="Google Shape;329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9" name="Google Shape;339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45" name="Google Shape;345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over_small type_dark">
  <p:cSld name="1_Cover_small type_dark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Google Shape;16;p55"/>
          <p:cNvCxnSpPr/>
          <p:nvPr/>
        </p:nvCxnSpPr>
        <p:spPr>
          <a:xfrm>
            <a:off x="1828800" y="457200"/>
            <a:ext cx="0" cy="73152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7" name="Google Shape;17;p55"/>
          <p:cNvCxnSpPr/>
          <p:nvPr/>
        </p:nvCxnSpPr>
        <p:spPr>
          <a:xfrm>
            <a:off x="3657600" y="457200"/>
            <a:ext cx="0" cy="73152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8" name="Google Shape;18;p5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76472" y="7260336"/>
            <a:ext cx="2131024" cy="8485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606272" y="7544257"/>
            <a:ext cx="570973" cy="230561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55"/>
          <p:cNvSpPr txBox="1"/>
          <p:nvPr>
            <p:ph type="title"/>
          </p:nvPr>
        </p:nvSpPr>
        <p:spPr>
          <a:xfrm>
            <a:off x="4114800" y="488852"/>
            <a:ext cx="6858000" cy="11887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b="1" i="0" sz="3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21" name="Google Shape;21;p55"/>
          <p:cNvCxnSpPr/>
          <p:nvPr/>
        </p:nvCxnSpPr>
        <p:spPr>
          <a:xfrm>
            <a:off x="594360" y="457200"/>
            <a:ext cx="0" cy="73152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2" name="Google Shape;22;p55"/>
          <p:cNvCxnSpPr/>
          <p:nvPr/>
        </p:nvCxnSpPr>
        <p:spPr>
          <a:xfrm>
            <a:off x="1051560" y="457200"/>
            <a:ext cx="0" cy="73152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3" name="Google Shape;23;p55"/>
          <p:cNvCxnSpPr/>
          <p:nvPr/>
        </p:nvCxnSpPr>
        <p:spPr>
          <a:xfrm>
            <a:off x="365760" y="457200"/>
            <a:ext cx="0" cy="73152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自定义版式">
  <p:cSld name="自定义版式">
    <p:bg>
      <p:bgPr>
        <a:solidFill>
          <a:schemeClr val="lt2"/>
        </a:solidFill>
      </p:bgPr>
    </p:bg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6"/>
          <p:cNvSpPr/>
          <p:nvPr/>
        </p:nvSpPr>
        <p:spPr>
          <a:xfrm>
            <a:off x="0" y="0"/>
            <a:ext cx="822960" cy="8229600"/>
          </a:xfrm>
          <a:prstGeom prst="rect">
            <a:avLst/>
          </a:prstGeom>
          <a:solidFill>
            <a:srgbClr val="002FA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40"/>
              <a:buFont typeface="IBM Plex Sans"/>
              <a:buNone/>
            </a:pPr>
            <a:r>
              <a:t/>
            </a:r>
            <a:endParaRPr b="0" i="0" sz="2240" u="none" cap="none" strike="noStrik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6" name="Google Shape;26;p56"/>
          <p:cNvSpPr txBox="1"/>
          <p:nvPr/>
        </p:nvSpPr>
        <p:spPr>
          <a:xfrm rot="5400000">
            <a:off x="-1403495" y="5860135"/>
            <a:ext cx="3536389" cy="594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BM Plex Sans"/>
              <a:buNone/>
            </a:pPr>
            <a:r>
              <a:rPr b="1" i="0" lang="en-US" sz="176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IBM TSS SERVICE OFFERING</a:t>
            </a:r>
            <a:endParaRPr b="0" i="0" sz="144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7" name="Google Shape;27;p56"/>
          <p:cNvSpPr/>
          <p:nvPr/>
        </p:nvSpPr>
        <p:spPr>
          <a:xfrm rot="5400000">
            <a:off x="496010" y="618815"/>
            <a:ext cx="731520" cy="411480"/>
          </a:xfrm>
          <a:prstGeom prst="triangle">
            <a:avLst>
              <a:gd fmla="val 50000" name="adj"/>
            </a:avLst>
          </a:prstGeom>
          <a:solidFill>
            <a:srgbClr val="002FA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40"/>
              <a:buFont typeface="IBM Plex Sans"/>
              <a:buNone/>
            </a:pPr>
            <a:r>
              <a:t/>
            </a:r>
            <a:endParaRPr b="0" i="0" sz="2240" u="none" cap="none" strike="noStrik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28" name="Google Shape;28;p56"/>
          <p:cNvCxnSpPr/>
          <p:nvPr/>
        </p:nvCxnSpPr>
        <p:spPr>
          <a:xfrm>
            <a:off x="137160" y="7925509"/>
            <a:ext cx="548640" cy="0"/>
          </a:xfrm>
          <a:prstGeom prst="straightConnector1">
            <a:avLst/>
          </a:prstGeom>
          <a:noFill/>
          <a:ln cap="flat" cmpd="sng" w="12700">
            <a:solidFill>
              <a:schemeClr val="lt2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29" name="Google Shape;29;p56"/>
          <p:cNvGrpSpPr/>
          <p:nvPr/>
        </p:nvGrpSpPr>
        <p:grpSpPr>
          <a:xfrm flipH="1">
            <a:off x="13283683" y="441163"/>
            <a:ext cx="749259" cy="0"/>
            <a:chOff x="12965192" y="441163"/>
            <a:chExt cx="749259" cy="0"/>
          </a:xfrm>
        </p:grpSpPr>
        <p:cxnSp>
          <p:nvCxnSpPr>
            <p:cNvPr id="30" name="Google Shape;30;p56"/>
            <p:cNvCxnSpPr/>
            <p:nvPr/>
          </p:nvCxnSpPr>
          <p:spPr>
            <a:xfrm>
              <a:off x="12965192" y="441163"/>
              <a:ext cx="430768" cy="0"/>
            </a:xfrm>
            <a:prstGeom prst="straightConnector1">
              <a:avLst/>
            </a:prstGeom>
            <a:noFill/>
            <a:ln cap="rnd" cmpd="sng" w="76200">
              <a:solidFill>
                <a:srgbClr val="002FA7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1" name="Google Shape;31;p56"/>
            <p:cNvCxnSpPr/>
            <p:nvPr/>
          </p:nvCxnSpPr>
          <p:spPr>
            <a:xfrm>
              <a:off x="13548360" y="441163"/>
              <a:ext cx="166091" cy="0"/>
            </a:xfrm>
            <a:prstGeom prst="straightConnector1">
              <a:avLst/>
            </a:prstGeom>
            <a:noFill/>
            <a:ln cap="rnd" cmpd="sng" w="76200">
              <a:solidFill>
                <a:srgbClr val="002FA7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pic>
        <p:nvPicPr>
          <p:cNvPr id="32" name="Google Shape;32;p5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3431392" y="7696910"/>
            <a:ext cx="566118" cy="2286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" name="Google Shape;33;p56"/>
          <p:cNvGrpSpPr/>
          <p:nvPr/>
        </p:nvGrpSpPr>
        <p:grpSpPr>
          <a:xfrm>
            <a:off x="1965960" y="7899655"/>
            <a:ext cx="2713350" cy="220571"/>
            <a:chOff x="914400" y="7899655"/>
            <a:chExt cx="2713350" cy="220571"/>
          </a:xfrm>
        </p:grpSpPr>
        <p:sp>
          <p:nvSpPr>
            <p:cNvPr id="34" name="Google Shape;34;p56"/>
            <p:cNvSpPr txBox="1"/>
            <p:nvPr/>
          </p:nvSpPr>
          <p:spPr>
            <a:xfrm>
              <a:off x="914400" y="7900416"/>
              <a:ext cx="2284416" cy="21905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800"/>
                <a:buFont typeface="IBM Plex Sans"/>
                <a:buNone/>
              </a:pPr>
              <a:r>
                <a:rPr b="0" i="0" lang="en-US" sz="800" u="none" cap="none" strike="noStrike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©</a:t>
              </a:r>
              <a:r>
                <a:rPr b="0" i="0" lang="en-US" sz="480" u="none" cap="none" strike="noStrike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 </a:t>
              </a:r>
              <a:r>
                <a:rPr b="0" i="0" lang="en-US" sz="800" u="none" cap="none" strike="noStrike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2022 IBM Corporation               </a:t>
              </a:r>
              <a:endParaRPr b="0" i="0" sz="144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35" name="Google Shape;35;p56"/>
            <p:cNvSpPr txBox="1"/>
            <p:nvPr/>
          </p:nvSpPr>
          <p:spPr>
            <a:xfrm>
              <a:off x="2256150" y="7899655"/>
              <a:ext cx="1371600" cy="22057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800"/>
                <a:buFont typeface="IBM Plex Sans"/>
                <a:buNone/>
              </a:pPr>
              <a:r>
                <a:rPr b="0" i="0" lang="en-US" sz="800" u="none" cap="none" strike="noStrike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 12 June 2022</a:t>
              </a:r>
              <a:endParaRPr b="0" i="0" sz="8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</p:grpSp>
      <p:sp>
        <p:nvSpPr>
          <p:cNvPr id="36" name="Google Shape;36;p56"/>
          <p:cNvSpPr txBox="1"/>
          <p:nvPr/>
        </p:nvSpPr>
        <p:spPr>
          <a:xfrm>
            <a:off x="4937760" y="7900417"/>
            <a:ext cx="2284416" cy="21905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BM Plex Sans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IBM Services</a:t>
            </a:r>
            <a:endParaRPr b="0" i="0" sz="144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7" name="Google Shape;37;p56"/>
          <p:cNvSpPr txBox="1"/>
          <p:nvPr/>
        </p:nvSpPr>
        <p:spPr>
          <a:xfrm>
            <a:off x="1506418" y="7893792"/>
            <a:ext cx="327878" cy="2190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BM Plex Sans"/>
              <a:buNone/>
            </a:pPr>
            <a:fld id="{00000000-1234-1234-1234-123412341234}" type="slidenum">
              <a:rPr b="0" i="0" lang="en-US" sz="8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‹#›</a:t>
            </a:fld>
            <a:endParaRPr b="0" i="0" sz="8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ndard-Section" showMasterSp="0">
  <p:cSld name="Standard-Sec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7"/>
          <p:cNvSpPr/>
          <p:nvPr/>
        </p:nvSpPr>
        <p:spPr>
          <a:xfrm>
            <a:off x="0" y="2620371"/>
            <a:ext cx="14630400" cy="2924440"/>
          </a:xfrm>
          <a:prstGeom prst="rect">
            <a:avLst/>
          </a:prstGeom>
          <a:solidFill>
            <a:srgbClr val="002FA7"/>
          </a:solidFill>
          <a:ln>
            <a:noFill/>
          </a:ln>
          <a:effectLst>
            <a:outerShdw blurRad="50800" rotWithShape="0" algn="t" dir="5400000" dist="38100">
              <a:schemeClr val="lt1">
                <a:alpha val="40000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92"/>
              <a:buFont typeface="Arial"/>
              <a:buNone/>
            </a:pPr>
            <a:r>
              <a:t/>
            </a:r>
            <a:endParaRPr b="0" i="0" sz="2592" u="none" cap="none" strike="noStrik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0" name="Google Shape;40;p57"/>
          <p:cNvSpPr/>
          <p:nvPr/>
        </p:nvSpPr>
        <p:spPr>
          <a:xfrm>
            <a:off x="802696" y="2470121"/>
            <a:ext cx="3613345" cy="3237223"/>
          </a:xfrm>
          <a:custGeom>
            <a:rect b="b" l="l" r="r" t="t"/>
            <a:pathLst>
              <a:path extrusionOk="0" h="6871648" w="7670042">
                <a:moveTo>
                  <a:pt x="0" y="6871648"/>
                </a:moveTo>
                <a:lnTo>
                  <a:pt x="1769088" y="0"/>
                </a:lnTo>
                <a:lnTo>
                  <a:pt x="7670042" y="0"/>
                </a:lnTo>
                <a:lnTo>
                  <a:pt x="5805420" y="6858000"/>
                </a:lnTo>
                <a:lnTo>
                  <a:pt x="0" y="6871648"/>
                </a:lnTo>
                <a:close/>
              </a:path>
            </a:pathLst>
          </a:custGeom>
          <a:solidFill>
            <a:srgbClr val="A5A6B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92"/>
              <a:buFont typeface="Arial"/>
              <a:buNone/>
            </a:pPr>
            <a:r>
              <a:t/>
            </a:r>
            <a:endParaRPr b="0" i="0" sz="2592" u="none" cap="none" strike="noStrik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1" name="Google Shape;41;p57"/>
          <p:cNvSpPr/>
          <p:nvPr/>
        </p:nvSpPr>
        <p:spPr>
          <a:xfrm>
            <a:off x="769942" y="2453743"/>
            <a:ext cx="3626204" cy="3250082"/>
          </a:xfrm>
          <a:custGeom>
            <a:rect b="b" l="l" r="r" t="t"/>
            <a:pathLst>
              <a:path extrusionOk="0" h="6898944" w="7697337">
                <a:moveTo>
                  <a:pt x="0" y="6898944"/>
                </a:moveTo>
                <a:lnTo>
                  <a:pt x="2028395" y="13648"/>
                </a:lnTo>
                <a:lnTo>
                  <a:pt x="7697337" y="0"/>
                </a:lnTo>
                <a:lnTo>
                  <a:pt x="5491521" y="6871648"/>
                </a:lnTo>
                <a:lnTo>
                  <a:pt x="0" y="6898944"/>
                </a:lnTo>
                <a:close/>
              </a:path>
            </a:pathLst>
          </a:custGeom>
          <a:solidFill>
            <a:srgbClr val="F9DD2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92"/>
              <a:buFont typeface="Arial"/>
              <a:buNone/>
            </a:pPr>
            <a:r>
              <a:t/>
            </a:r>
            <a:endParaRPr b="0" i="0" sz="2592" u="none" cap="none" strike="noStrik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2" name="Google Shape;42;p57"/>
          <p:cNvSpPr/>
          <p:nvPr>
            <p:ph idx="2" type="pic"/>
          </p:nvPr>
        </p:nvSpPr>
        <p:spPr>
          <a:xfrm>
            <a:off x="1068233" y="2450225"/>
            <a:ext cx="3029239" cy="3253601"/>
          </a:xfrm>
          <a:prstGeom prst="parallelogram">
            <a:avLst>
              <a:gd fmla="val 25000" name="adj"/>
            </a:avLst>
          </a:prstGeom>
          <a:solidFill>
            <a:schemeClr val="lt2"/>
          </a:solidFill>
          <a:ln>
            <a:noFill/>
          </a:ln>
        </p:spPr>
      </p:sp>
      <p:sp>
        <p:nvSpPr>
          <p:cNvPr id="43" name="Google Shape;43;p57"/>
          <p:cNvSpPr txBox="1"/>
          <p:nvPr>
            <p:ph type="title"/>
          </p:nvPr>
        </p:nvSpPr>
        <p:spPr>
          <a:xfrm>
            <a:off x="4723529" y="2981549"/>
            <a:ext cx="9101056" cy="7881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80"/>
              <a:buFont typeface="IBM Plex Sans"/>
              <a:buNone/>
              <a:defRPr b="1" i="0" sz="288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" name="Google Shape;44;p57"/>
          <p:cNvSpPr txBox="1"/>
          <p:nvPr>
            <p:ph idx="1" type="body"/>
          </p:nvPr>
        </p:nvSpPr>
        <p:spPr>
          <a:xfrm>
            <a:off x="4723529" y="3924936"/>
            <a:ext cx="9101056" cy="12187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320"/>
              <a:buFont typeface="IBM Plex Sans"/>
              <a:buNone/>
              <a:defRPr b="0" i="0" sz="132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28600" lvl="1" marL="914400" marR="0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Merriweather Sans"/>
              <a:buNone/>
              <a:defRPr b="0" i="0" sz="2400" u="none" cap="none" strike="noStrike">
                <a:solidFill>
                  <a:srgbClr val="888888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28600" lvl="2" marL="137160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728"/>
              <a:buFont typeface="Arial"/>
              <a:buNone/>
              <a:defRPr b="0" i="0" sz="2160" u="none" cap="none" strike="noStrike">
                <a:solidFill>
                  <a:srgbClr val="888888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28600" lvl="3" marL="182880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920"/>
              <a:buFont typeface="Arial"/>
              <a:buNone/>
              <a:defRPr b="0" i="0" sz="1920" u="none" cap="none" strike="noStrike">
                <a:solidFill>
                  <a:srgbClr val="888888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28600" lvl="4" marL="228600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536"/>
              <a:buFont typeface="Arial"/>
              <a:buNone/>
              <a:defRPr b="0" i="0" sz="1920" u="none" cap="none" strike="noStrike">
                <a:solidFill>
                  <a:srgbClr val="888888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920"/>
              <a:buFont typeface="Arial"/>
              <a:buNone/>
              <a:defRPr b="0" i="0" sz="1920" u="none" cap="none" strike="noStrike">
                <a:solidFill>
                  <a:srgbClr val="888888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920"/>
              <a:buFont typeface="Arial"/>
              <a:buNone/>
              <a:defRPr b="0" i="0" sz="1920" u="none" cap="none" strike="noStrike">
                <a:solidFill>
                  <a:srgbClr val="888888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920"/>
              <a:buFont typeface="Arial"/>
              <a:buNone/>
              <a:defRPr b="0" i="0" sz="1920" u="none" cap="none" strike="noStrike">
                <a:solidFill>
                  <a:srgbClr val="888888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920"/>
              <a:buFont typeface="Arial"/>
              <a:buNone/>
              <a:defRPr b="0" i="0" sz="1920" u="none" cap="none" strike="noStrike">
                <a:solidFill>
                  <a:srgbClr val="888888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ndard">
  <p:cSld name="Standard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58"/>
          <p:cNvSpPr/>
          <p:nvPr/>
        </p:nvSpPr>
        <p:spPr>
          <a:xfrm flipH="1" rot="10800000">
            <a:off x="0" y="0"/>
            <a:ext cx="14630400" cy="2057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60"/>
              <a:buFont typeface="Arial"/>
              <a:buNone/>
            </a:pPr>
            <a:r>
              <a:t/>
            </a:r>
            <a:endParaRPr b="0" i="0" sz="216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58"/>
          <p:cNvSpPr txBox="1"/>
          <p:nvPr>
            <p:ph type="title"/>
          </p:nvPr>
        </p:nvSpPr>
        <p:spPr>
          <a:xfrm>
            <a:off x="457200" y="685800"/>
            <a:ext cx="12344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b="0" i="0" sz="3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8" name="Google Shape;48;p58"/>
          <p:cNvSpPr txBox="1"/>
          <p:nvPr>
            <p:ph idx="1" type="body"/>
          </p:nvPr>
        </p:nvSpPr>
        <p:spPr>
          <a:xfrm>
            <a:off x="457200" y="265176"/>
            <a:ext cx="6583680" cy="274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IBM Plex Sans"/>
              <a:buNone/>
              <a:defRPr b="0" i="0" sz="1600" u="none" cap="none" strike="noStrike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330200" lvl="1" marL="914400" marR="0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Merriweather Sans"/>
              <a:buChar char="-"/>
              <a:defRPr b="0" i="0" sz="1600" u="none" cap="none" strike="noStrike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309880" lvl="2" marL="137160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Arial"/>
              <a:buChar char="•"/>
              <a:defRPr b="0" i="0" sz="1600" u="none" cap="none" strike="noStrike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330200" lvl="3" marL="182880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330200" lvl="4" marL="228600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365760" lvl="5" marL="27432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60"/>
              <a:buFont typeface="Arial"/>
              <a:buChar char="•"/>
              <a:defRPr b="0" i="0" sz="216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365760" lvl="6" marL="32004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60"/>
              <a:buFont typeface="Arial"/>
              <a:buChar char="•"/>
              <a:defRPr b="0" i="0" sz="216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365759" lvl="7" marL="36576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60"/>
              <a:buFont typeface="Arial"/>
              <a:buChar char="•"/>
              <a:defRPr b="0" i="0" sz="216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365759" lvl="8" marL="41148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60"/>
              <a:buFont typeface="Arial"/>
              <a:buChar char="•"/>
              <a:defRPr b="0" i="0" sz="216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49" name="Google Shape;49;p58"/>
          <p:cNvSpPr/>
          <p:nvPr/>
        </p:nvSpPr>
        <p:spPr>
          <a:xfrm flipH="1" rot="10800000">
            <a:off x="0" y="0"/>
            <a:ext cx="14632940" cy="1508760"/>
          </a:xfrm>
          <a:prstGeom prst="rect">
            <a:avLst/>
          </a:prstGeom>
          <a:solidFill>
            <a:srgbClr val="002FA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60"/>
              <a:buFont typeface="Arial"/>
              <a:buNone/>
            </a:pPr>
            <a:r>
              <a:t/>
            </a:r>
            <a:endParaRPr b="0" i="0" sz="216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" name="Google Shape;50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3606812" y="7818143"/>
            <a:ext cx="566118" cy="22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空白">
  <p:cSld name="空白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59"/>
          <p:cNvSpPr/>
          <p:nvPr/>
        </p:nvSpPr>
        <p:spPr>
          <a:xfrm>
            <a:off x="662943" y="7269481"/>
            <a:ext cx="2308859" cy="685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80"/>
              <a:buFont typeface="Arial"/>
              <a:buNone/>
            </a:pPr>
            <a:r>
              <a:t/>
            </a:r>
            <a:endParaRPr b="0" i="0" sz="2880" u="none" cap="none" strike="noStrik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54"/>
          <p:cNvGrpSpPr/>
          <p:nvPr/>
        </p:nvGrpSpPr>
        <p:grpSpPr>
          <a:xfrm>
            <a:off x="914400" y="7899655"/>
            <a:ext cx="2713350" cy="220571"/>
            <a:chOff x="914400" y="7899655"/>
            <a:chExt cx="2713350" cy="220571"/>
          </a:xfrm>
        </p:grpSpPr>
        <p:sp>
          <p:nvSpPr>
            <p:cNvPr id="11" name="Google Shape;11;p54"/>
            <p:cNvSpPr txBox="1"/>
            <p:nvPr/>
          </p:nvSpPr>
          <p:spPr>
            <a:xfrm>
              <a:off x="914400" y="7900416"/>
              <a:ext cx="2284416" cy="21905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99"/>
                <a:buFont typeface="Arial"/>
                <a:buNone/>
              </a:pPr>
              <a:r>
                <a:rPr b="0" i="0" lang="en-US" sz="799" u="none" cap="none" strike="noStrike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©</a:t>
              </a:r>
              <a:r>
                <a:rPr b="0" i="0" lang="en-US" sz="400" u="none" cap="none" strike="noStrike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 </a:t>
              </a:r>
              <a:r>
                <a:rPr b="0" i="0" lang="en-US" sz="799" u="none" cap="none" strike="noStrike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2022 IBM Corporation              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2;p54"/>
            <p:cNvSpPr txBox="1"/>
            <p:nvPr/>
          </p:nvSpPr>
          <p:spPr>
            <a:xfrm>
              <a:off x="2256150" y="7899655"/>
              <a:ext cx="1371600" cy="22057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99"/>
                <a:buFont typeface="Arial"/>
                <a:buNone/>
              </a:pPr>
              <a:r>
                <a:rPr b="0" i="0" lang="en-US" sz="799" u="none" cap="none" strike="noStrike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 18 December 2023</a:t>
              </a:r>
              <a:endParaRPr b="0" i="0" sz="799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</p:grpSp>
      <p:sp>
        <p:nvSpPr>
          <p:cNvPr id="13" name="Google Shape;13;p54"/>
          <p:cNvSpPr txBox="1"/>
          <p:nvPr/>
        </p:nvSpPr>
        <p:spPr>
          <a:xfrm>
            <a:off x="3886200" y="7900416"/>
            <a:ext cx="2284416" cy="21905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99"/>
              <a:buFont typeface="Arial"/>
              <a:buNone/>
            </a:pPr>
            <a:r>
              <a:rPr b="0" i="0" lang="en-US" sz="799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IBM Services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54"/>
          <p:cNvSpPr txBox="1"/>
          <p:nvPr/>
        </p:nvSpPr>
        <p:spPr>
          <a:xfrm>
            <a:off x="454858" y="7893792"/>
            <a:ext cx="327879" cy="2190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n-US" sz="8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‹#›</a:t>
            </a:fld>
            <a:endParaRPr b="0" i="0" sz="8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.png"/><Relationship Id="rId4" Type="http://schemas.openxmlformats.org/officeDocument/2006/relationships/image" Target="../media/image12.png"/><Relationship Id="rId5" Type="http://schemas.openxmlformats.org/officeDocument/2006/relationships/image" Target="../media/image2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7.png"/><Relationship Id="rId9" Type="http://schemas.openxmlformats.org/officeDocument/2006/relationships/image" Target="../media/image11.png"/><Relationship Id="rId5" Type="http://schemas.openxmlformats.org/officeDocument/2006/relationships/image" Target="../media/image17.png"/><Relationship Id="rId6" Type="http://schemas.openxmlformats.org/officeDocument/2006/relationships/image" Target="../media/image10.png"/><Relationship Id="rId7" Type="http://schemas.openxmlformats.org/officeDocument/2006/relationships/image" Target="../media/image13.png"/><Relationship Id="rId8" Type="http://schemas.openxmlformats.org/officeDocument/2006/relationships/image" Target="../media/image8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0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50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8.png"/><Relationship Id="rId4" Type="http://schemas.openxmlformats.org/officeDocument/2006/relationships/image" Target="../media/image40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5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1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6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58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5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59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51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53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4.png"/><Relationship Id="rId4" Type="http://schemas.openxmlformats.org/officeDocument/2006/relationships/image" Target="../media/image4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1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47.png"/><Relationship Id="rId4" Type="http://schemas.openxmlformats.org/officeDocument/2006/relationships/image" Target="../media/image56.png"/><Relationship Id="rId5" Type="http://schemas.openxmlformats.org/officeDocument/2006/relationships/image" Target="../media/image61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47.png"/><Relationship Id="rId4" Type="http://schemas.openxmlformats.org/officeDocument/2006/relationships/image" Target="../media/image56.png"/><Relationship Id="rId5" Type="http://schemas.openxmlformats.org/officeDocument/2006/relationships/image" Target="../media/image61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60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54.png"/><Relationship Id="rId4" Type="http://schemas.openxmlformats.org/officeDocument/2006/relationships/image" Target="../media/image52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6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2FA7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"/>
          <p:cNvSpPr txBox="1"/>
          <p:nvPr>
            <p:ph type="title"/>
          </p:nvPr>
        </p:nvSpPr>
        <p:spPr>
          <a:xfrm>
            <a:off x="4114800" y="488852"/>
            <a:ext cx="6858000" cy="11887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IBM Plex Sans"/>
              <a:buNone/>
            </a:pPr>
            <a:r>
              <a:rPr lang="en-US">
                <a:solidFill>
                  <a:schemeClr val="lt2"/>
                </a:solidFill>
              </a:rPr>
              <a:t>IBM CICD SERVICE OFFERING</a:t>
            </a:r>
            <a:br>
              <a:rPr lang="en-US">
                <a:solidFill>
                  <a:schemeClr val="lt2"/>
                </a:solidFill>
              </a:rPr>
            </a:br>
            <a:br>
              <a:rPr lang="en-US">
                <a:solidFill>
                  <a:schemeClr val="lt2"/>
                </a:solidFill>
              </a:rPr>
            </a:br>
            <a:r>
              <a:rPr b="0" lang="en-US" sz="2400">
                <a:solidFill>
                  <a:schemeClr val="lt2"/>
                </a:solidFill>
              </a:rPr>
              <a:t>An introduction to Infrastructure &amp; Monitoring  service for Customs</a:t>
            </a:r>
            <a:endParaRPr b="0">
              <a:solidFill>
                <a:schemeClr val="lt2"/>
              </a:solidFill>
            </a:endParaRPr>
          </a:p>
        </p:txBody>
      </p:sp>
      <p:sp>
        <p:nvSpPr>
          <p:cNvPr id="59" name="Google Shape;59;p1"/>
          <p:cNvSpPr txBox="1"/>
          <p:nvPr/>
        </p:nvSpPr>
        <p:spPr>
          <a:xfrm>
            <a:off x="4111882" y="6172200"/>
            <a:ext cx="7315200" cy="1188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IBM Plex Sans"/>
              <a:buNone/>
            </a:pPr>
            <a:r>
              <a:rPr b="1" i="0" lang="en-US" sz="20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Jose Wang </a:t>
            </a:r>
            <a:r>
              <a:rPr b="0" i="0" lang="en-US" sz="20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| Consultant Name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IBM Plex Sans"/>
              <a:buNone/>
            </a:pPr>
            <a:r>
              <a:rPr b="0" i="0" lang="en-US" sz="20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Taiwan | Dec 19, 2023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60;p1"/>
          <p:cNvSpPr txBox="1"/>
          <p:nvPr/>
        </p:nvSpPr>
        <p:spPr>
          <a:xfrm>
            <a:off x="8478982" y="3214255"/>
            <a:ext cx="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6" name="Google Shape;356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6721" y="1975104"/>
            <a:ext cx="12996958" cy="5114962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57" name="Google Shape;357;p9"/>
          <p:cNvSpPr txBox="1"/>
          <p:nvPr>
            <p:ph type="title"/>
          </p:nvPr>
        </p:nvSpPr>
        <p:spPr>
          <a:xfrm>
            <a:off x="457200" y="685800"/>
            <a:ext cx="12344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IBM Plex Sans"/>
              <a:buNone/>
            </a:pPr>
            <a:r>
              <a:rPr b="1" lang="en-US">
                <a:solidFill>
                  <a:schemeClr val="lt2"/>
                </a:solidFill>
              </a:rPr>
              <a:t>帳號權限 &gt;&gt; 建立使用者</a:t>
            </a:r>
            <a:endParaRPr/>
          </a:p>
        </p:txBody>
      </p:sp>
      <p:sp>
        <p:nvSpPr>
          <p:cNvPr id="358" name="Google Shape;358;p9"/>
          <p:cNvSpPr txBox="1"/>
          <p:nvPr>
            <p:ph idx="1" type="body"/>
          </p:nvPr>
        </p:nvSpPr>
        <p:spPr>
          <a:xfrm>
            <a:off x="457200" y="265176"/>
            <a:ext cx="6583680" cy="274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IBM Plex Sans"/>
              <a:buNone/>
            </a:pPr>
            <a:r>
              <a:rPr lang="en-US"/>
              <a:t>IBM CICD Service Offering</a:t>
            </a:r>
            <a:endParaRPr/>
          </a:p>
        </p:txBody>
      </p:sp>
      <p:sp>
        <p:nvSpPr>
          <p:cNvPr id="359" name="Google Shape;359;p9"/>
          <p:cNvSpPr txBox="1"/>
          <p:nvPr/>
        </p:nvSpPr>
        <p:spPr>
          <a:xfrm>
            <a:off x="960120" y="1828800"/>
            <a:ext cx="12664440" cy="57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90498" lvl="1" marL="891539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190498" lvl="1" marL="891539" marR="0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190498" lvl="1" marL="891539" marR="0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190498" lvl="1" marL="891539" marR="0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60" name="Google Shape;360;p9"/>
          <p:cNvSpPr/>
          <p:nvPr/>
        </p:nvSpPr>
        <p:spPr>
          <a:xfrm>
            <a:off x="11232965" y="2971801"/>
            <a:ext cx="1751516" cy="731520"/>
          </a:xfrm>
          <a:prstGeom prst="rect">
            <a:avLst/>
          </a:prstGeom>
          <a:noFill/>
          <a:ln cap="flat" cmpd="sng" w="127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60"/>
              <a:buFont typeface="Arial"/>
              <a:buNone/>
            </a:pPr>
            <a:r>
              <a:t/>
            </a:r>
            <a:endParaRPr b="0" i="0" sz="2160" u="none" cap="none" strike="noStrik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10"/>
          <p:cNvSpPr txBox="1"/>
          <p:nvPr>
            <p:ph type="title"/>
          </p:nvPr>
        </p:nvSpPr>
        <p:spPr>
          <a:xfrm>
            <a:off x="457200" y="685800"/>
            <a:ext cx="12344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IBM Plex Sans"/>
              <a:buNone/>
            </a:pPr>
            <a:r>
              <a:rPr b="1" lang="en-US">
                <a:solidFill>
                  <a:schemeClr val="lt2"/>
                </a:solidFill>
              </a:rPr>
              <a:t>帳號權限 &gt;&gt; 建立使用者</a:t>
            </a:r>
            <a:endParaRPr/>
          </a:p>
        </p:txBody>
      </p:sp>
      <p:sp>
        <p:nvSpPr>
          <p:cNvPr id="366" name="Google Shape;366;p10"/>
          <p:cNvSpPr txBox="1"/>
          <p:nvPr>
            <p:ph idx="1" type="body"/>
          </p:nvPr>
        </p:nvSpPr>
        <p:spPr>
          <a:xfrm>
            <a:off x="457200" y="265176"/>
            <a:ext cx="6583680" cy="274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IBM Plex Sans"/>
              <a:buNone/>
            </a:pPr>
            <a:r>
              <a:rPr lang="en-US"/>
              <a:t>IBM CICD Service Offering</a:t>
            </a:r>
            <a:endParaRPr/>
          </a:p>
        </p:txBody>
      </p:sp>
      <p:sp>
        <p:nvSpPr>
          <p:cNvPr id="367" name="Google Shape;367;p10"/>
          <p:cNvSpPr txBox="1"/>
          <p:nvPr/>
        </p:nvSpPr>
        <p:spPr>
          <a:xfrm>
            <a:off x="960120" y="1828800"/>
            <a:ext cx="12664440" cy="57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90498" lvl="1" marL="891539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190498" lvl="1" marL="891539" marR="0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190498" lvl="1" marL="891539" marR="0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190498" lvl="1" marL="891539" marR="0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368" name="Google Shape;368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39724" y="1737360"/>
            <a:ext cx="10150952" cy="6019097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11"/>
          <p:cNvSpPr txBox="1"/>
          <p:nvPr>
            <p:ph type="title"/>
          </p:nvPr>
        </p:nvSpPr>
        <p:spPr>
          <a:xfrm>
            <a:off x="457200" y="685800"/>
            <a:ext cx="12344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IBM Plex Sans"/>
              <a:buNone/>
            </a:pPr>
            <a:r>
              <a:rPr b="1" lang="en-US">
                <a:solidFill>
                  <a:schemeClr val="lt2"/>
                </a:solidFill>
              </a:rPr>
              <a:t>帳號權限 &gt;&gt; Role-based Authorization Strategy外掛</a:t>
            </a:r>
            <a:endParaRPr/>
          </a:p>
        </p:txBody>
      </p:sp>
      <p:sp>
        <p:nvSpPr>
          <p:cNvPr id="374" name="Google Shape;374;p11"/>
          <p:cNvSpPr txBox="1"/>
          <p:nvPr>
            <p:ph idx="1" type="body"/>
          </p:nvPr>
        </p:nvSpPr>
        <p:spPr>
          <a:xfrm>
            <a:off x="457200" y="265176"/>
            <a:ext cx="6583680" cy="274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IBM Plex Sans"/>
              <a:buNone/>
            </a:pPr>
            <a:r>
              <a:rPr lang="en-US"/>
              <a:t>IBM CICD Service Offering</a:t>
            </a:r>
            <a:endParaRPr/>
          </a:p>
        </p:txBody>
      </p:sp>
      <p:sp>
        <p:nvSpPr>
          <p:cNvPr id="375" name="Google Shape;375;p11"/>
          <p:cNvSpPr txBox="1"/>
          <p:nvPr/>
        </p:nvSpPr>
        <p:spPr>
          <a:xfrm>
            <a:off x="960120" y="1828800"/>
            <a:ext cx="12664440" cy="57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898" lvl="1" marL="891539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■"/>
            </a:pPr>
            <a:r>
              <a:rPr b="0" i="0" lang="en-US" sz="2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完全自訂角色權限，基礎只有admin, Anonymous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898" lvl="1" marL="891539" marR="0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■"/>
            </a:pPr>
            <a:r>
              <a:rPr b="0" i="0" lang="en-US" sz="2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Manage roles: 管理權限</a:t>
            </a:r>
            <a:endParaRPr b="0" i="0" sz="24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2" marL="1440180" marR="0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■"/>
            </a:pPr>
            <a:r>
              <a:rPr b="0" i="0" lang="en-US" sz="2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Global roles: 基礎角色權限設定</a:t>
            </a:r>
            <a:endParaRPr b="0" i="0" sz="24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3" marL="1988820" marR="0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■"/>
            </a:pPr>
            <a:r>
              <a:rPr b="0" i="0" lang="en-US" sz="2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Builder: 具有建置功能的角色</a:t>
            </a:r>
            <a:endParaRPr b="0" i="0" sz="24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3" marL="1988820" marR="0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■"/>
            </a:pPr>
            <a:r>
              <a:rPr b="0" i="0" lang="en-US" sz="2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Viewer: 只允許讀的角色</a:t>
            </a:r>
            <a:endParaRPr b="0" i="0" sz="24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2" marL="1440180" marR="0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■"/>
            </a:pPr>
            <a:r>
              <a:rPr b="0" i="0" lang="en-US" sz="2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Item role: 專案角色權限設定，使用正規表示法</a:t>
            </a:r>
            <a:endParaRPr b="0" i="0" sz="24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3" marL="1988820" marR="0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■"/>
            </a:pPr>
            <a:r>
              <a:rPr b="0" i="0" lang="en-US" sz="2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&lt;folder&gt;-access: 訪問指定folder及以下專案，pattern: </a:t>
            </a:r>
            <a:r>
              <a:rPr b="0" i="0" lang="en-US" sz="2400" u="none" cap="none" strike="noStrike">
                <a:solidFill>
                  <a:schemeClr val="dk1"/>
                </a:solidFill>
                <a:highlight>
                  <a:srgbClr val="C0C0C0"/>
                </a:highlight>
                <a:latin typeface="IBM Plex Sans"/>
                <a:ea typeface="IBM Plex Sans"/>
                <a:cs typeface="IBM Plex Sans"/>
                <a:sym typeface="IBM Plex Sans"/>
              </a:rPr>
              <a:t>(?i)&lt;folder&gt;($|/.*)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3" marL="1988820" marR="0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■"/>
            </a:pPr>
            <a:r>
              <a:rPr b="0" i="0" lang="en-US" sz="2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&lt;folder&gt;-admin: 管理指定folder以下的專案，pattern: </a:t>
            </a:r>
            <a:r>
              <a:rPr b="0" i="0" lang="en-US" sz="2400" u="none" cap="none" strike="noStrike">
                <a:solidFill>
                  <a:schemeClr val="dk1"/>
                </a:solidFill>
                <a:highlight>
                  <a:srgbClr val="C0C0C0"/>
                </a:highlight>
                <a:latin typeface="IBM Plex Sans"/>
                <a:ea typeface="IBM Plex Sans"/>
                <a:cs typeface="IBM Plex Sans"/>
                <a:sym typeface="IBM Plex Sans"/>
              </a:rPr>
              <a:t>(?i)&lt;folder&gt;/.*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898" lvl="1" marL="891539" marR="0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■"/>
            </a:pPr>
            <a:r>
              <a:rPr b="0" i="0" lang="en-US" sz="2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Assign Roles: 分配權限</a:t>
            </a:r>
            <a:endParaRPr b="0" i="0" sz="24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2" marL="1440180" marR="0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■"/>
            </a:pPr>
            <a:r>
              <a:rPr b="0" i="0" lang="en-US" sz="2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Global roles: 分配角色基礎權限</a:t>
            </a:r>
            <a:endParaRPr b="0" i="0" sz="24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2" marL="1440180" marR="0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■"/>
            </a:pPr>
            <a:r>
              <a:rPr b="0" i="0" lang="en-US" sz="2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Item role: 分配專案權限</a:t>
            </a:r>
            <a:endParaRPr b="0" i="0" sz="24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190498" lvl="1" marL="891539" marR="0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190498" lvl="1" marL="891539" marR="0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12"/>
          <p:cNvSpPr txBox="1"/>
          <p:nvPr>
            <p:ph type="title"/>
          </p:nvPr>
        </p:nvSpPr>
        <p:spPr>
          <a:xfrm>
            <a:off x="457200" y="685800"/>
            <a:ext cx="12344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IBM Plex Sans"/>
              <a:buNone/>
            </a:pPr>
            <a:r>
              <a:rPr b="1" lang="en-US">
                <a:solidFill>
                  <a:schemeClr val="lt2"/>
                </a:solidFill>
              </a:rPr>
              <a:t>帳號權限 &gt;&gt; Role-based Authorization Strategy外掛</a:t>
            </a:r>
            <a:endParaRPr/>
          </a:p>
        </p:txBody>
      </p:sp>
      <p:sp>
        <p:nvSpPr>
          <p:cNvPr id="381" name="Google Shape;381;p12"/>
          <p:cNvSpPr txBox="1"/>
          <p:nvPr>
            <p:ph idx="1" type="body"/>
          </p:nvPr>
        </p:nvSpPr>
        <p:spPr>
          <a:xfrm>
            <a:off x="457200" y="265176"/>
            <a:ext cx="6583680" cy="274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IBM Plex Sans"/>
              <a:buNone/>
            </a:pPr>
            <a:r>
              <a:rPr lang="en-US"/>
              <a:t>IBM CICD Service Offering</a:t>
            </a:r>
            <a:endParaRPr/>
          </a:p>
        </p:txBody>
      </p:sp>
      <p:pic>
        <p:nvPicPr>
          <p:cNvPr descr="建築工人男性 外框" id="382" name="Google Shape;382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1520" y="3957610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使用者 外框" id="383" name="Google Shape;383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45820" y="5945376"/>
            <a:ext cx="685800" cy="685800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p12"/>
          <p:cNvSpPr txBox="1"/>
          <p:nvPr/>
        </p:nvSpPr>
        <p:spPr>
          <a:xfrm>
            <a:off x="902970" y="4770583"/>
            <a:ext cx="571500" cy="3300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Jose</a:t>
            </a:r>
            <a:endParaRPr b="0" i="0" sz="20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85" name="Google Shape;385;p12"/>
          <p:cNvSpPr txBox="1"/>
          <p:nvPr/>
        </p:nvSpPr>
        <p:spPr>
          <a:xfrm>
            <a:off x="902970" y="6579574"/>
            <a:ext cx="571500" cy="3300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Duan</a:t>
            </a:r>
            <a:endParaRPr b="0" i="0" sz="20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86" name="Google Shape;386;p12"/>
          <p:cNvSpPr/>
          <p:nvPr/>
        </p:nvSpPr>
        <p:spPr>
          <a:xfrm>
            <a:off x="2982453" y="2653537"/>
            <a:ext cx="1391368" cy="6400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60"/>
              <a:buFont typeface="Arial"/>
              <a:buNone/>
            </a:pPr>
            <a:r>
              <a:rPr b="1" i="0" lang="en-US" sz="216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admin</a:t>
            </a:r>
            <a:endParaRPr b="1" i="0" sz="2160" u="none" cap="none" strike="noStrik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87" name="Google Shape;387;p12"/>
          <p:cNvSpPr/>
          <p:nvPr/>
        </p:nvSpPr>
        <p:spPr>
          <a:xfrm>
            <a:off x="2982453" y="4123179"/>
            <a:ext cx="1391368" cy="6400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60"/>
              <a:buFont typeface="Arial"/>
              <a:buNone/>
            </a:pPr>
            <a:r>
              <a:rPr b="1" i="0" lang="en-US" sz="216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Builder</a:t>
            </a:r>
            <a:endParaRPr b="1" i="0" sz="2160" u="none" cap="none" strike="noStrik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88" name="Google Shape;388;p12"/>
          <p:cNvSpPr/>
          <p:nvPr/>
        </p:nvSpPr>
        <p:spPr>
          <a:xfrm>
            <a:off x="2982453" y="5989320"/>
            <a:ext cx="1391368" cy="6400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60"/>
              <a:buFont typeface="Arial"/>
              <a:buNone/>
            </a:pPr>
            <a:r>
              <a:rPr b="1" i="0" lang="en-US" sz="216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Viewer</a:t>
            </a:r>
            <a:endParaRPr b="1" i="0" sz="2160" u="none" cap="none" strike="noStrik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descr="使用者皇冠 (男性) 外框" id="389" name="Google Shape;389;p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31520" y="2084089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12"/>
          <p:cNvSpPr txBox="1"/>
          <p:nvPr/>
        </p:nvSpPr>
        <p:spPr>
          <a:xfrm>
            <a:off x="817245" y="2863271"/>
            <a:ext cx="742950" cy="2568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Admin</a:t>
            </a:r>
            <a:endParaRPr b="0" i="0" sz="20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91" name="Google Shape;391;p12"/>
          <p:cNvSpPr txBox="1"/>
          <p:nvPr/>
        </p:nvSpPr>
        <p:spPr>
          <a:xfrm>
            <a:off x="2998877" y="2072148"/>
            <a:ext cx="1391368" cy="3300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Global role</a:t>
            </a:r>
            <a:endParaRPr b="0" i="0" sz="20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92" name="Google Shape;392;p12"/>
          <p:cNvSpPr/>
          <p:nvPr/>
        </p:nvSpPr>
        <p:spPr>
          <a:xfrm>
            <a:off x="5701920" y="5989320"/>
            <a:ext cx="1933320" cy="6400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60"/>
              <a:buFont typeface="Arial"/>
              <a:buNone/>
            </a:pPr>
            <a:r>
              <a:rPr b="1" i="0" lang="en-US" sz="216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mid-access</a:t>
            </a:r>
            <a:endParaRPr b="1" i="0" sz="2160" u="none" cap="none" strike="noStrik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93" name="Google Shape;393;p12"/>
          <p:cNvSpPr/>
          <p:nvPr/>
        </p:nvSpPr>
        <p:spPr>
          <a:xfrm>
            <a:off x="5701920" y="4520179"/>
            <a:ext cx="1933320" cy="6400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60"/>
              <a:buFont typeface="Arial"/>
              <a:buNone/>
            </a:pPr>
            <a:r>
              <a:rPr b="1" i="0" lang="en-US" sz="216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mid-admin</a:t>
            </a:r>
            <a:endParaRPr b="1" i="0" sz="2160" u="none" cap="none" strike="noStrik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94" name="Google Shape;394;p12"/>
          <p:cNvSpPr txBox="1"/>
          <p:nvPr/>
        </p:nvSpPr>
        <p:spPr>
          <a:xfrm>
            <a:off x="5989320" y="2072148"/>
            <a:ext cx="1391368" cy="3300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Item role</a:t>
            </a:r>
            <a:endParaRPr b="0" i="0" sz="20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395" name="Google Shape;395;p12"/>
          <p:cNvCxnSpPr>
            <a:endCxn id="386" idx="1"/>
          </p:cNvCxnSpPr>
          <p:nvPr/>
        </p:nvCxnSpPr>
        <p:spPr>
          <a:xfrm>
            <a:off x="1645953" y="2514577"/>
            <a:ext cx="1336500" cy="4590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396" name="Google Shape;396;p12"/>
          <p:cNvCxnSpPr>
            <a:stCxn id="386" idx="3"/>
            <a:endCxn id="397" idx="1"/>
          </p:cNvCxnSpPr>
          <p:nvPr/>
        </p:nvCxnSpPr>
        <p:spPr>
          <a:xfrm>
            <a:off x="4373821" y="2973577"/>
            <a:ext cx="5168700" cy="180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397" name="Google Shape;397;p12"/>
          <p:cNvSpPr/>
          <p:nvPr/>
        </p:nvSpPr>
        <p:spPr>
          <a:xfrm>
            <a:off x="9542400" y="2578324"/>
            <a:ext cx="2148840" cy="82679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60"/>
              <a:buFont typeface="Arial"/>
              <a:buNone/>
            </a:pPr>
            <a:r>
              <a:rPr b="0" i="0" lang="en-US" sz="216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所有權限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8" name="Google Shape;398;p12"/>
          <p:cNvSpPr/>
          <p:nvPr/>
        </p:nvSpPr>
        <p:spPr>
          <a:xfrm>
            <a:off x="9542400" y="3862841"/>
            <a:ext cx="3579240" cy="104978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60"/>
              <a:buFont typeface="Arial"/>
              <a:buNone/>
            </a:pPr>
            <a:r>
              <a:rPr b="0" i="0" lang="en-US" sz="216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允許讀取folder底下專案</a:t>
            </a:r>
            <a:endParaRPr b="0" i="0" sz="2160" u="none" cap="none" strike="noStrik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60"/>
              <a:buFont typeface="Arial"/>
              <a:buNone/>
            </a:pPr>
            <a:r>
              <a:rPr b="0" i="0" lang="en-US" sz="216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並寫賦予管理專案權限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9" name="Google Shape;399;p12"/>
          <p:cNvSpPr/>
          <p:nvPr/>
        </p:nvSpPr>
        <p:spPr>
          <a:xfrm>
            <a:off x="9542400" y="5784468"/>
            <a:ext cx="3579240" cy="104978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60"/>
              <a:buFont typeface="Arial"/>
              <a:buNone/>
            </a:pPr>
            <a:r>
              <a:rPr b="0" i="0" lang="en-US" sz="216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只允許讀取folder底下專案</a:t>
            </a:r>
            <a:endParaRPr b="0" i="0" sz="2160" u="none" cap="none" strike="noStrik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60"/>
              <a:buFont typeface="Arial"/>
              <a:buNone/>
            </a:pPr>
            <a:r>
              <a:rPr b="0" i="0" lang="en-US" sz="216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無法建置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" name="Google Shape;400;p12"/>
          <p:cNvSpPr/>
          <p:nvPr/>
        </p:nvSpPr>
        <p:spPr>
          <a:xfrm>
            <a:off x="5701920" y="3744132"/>
            <a:ext cx="1933320" cy="6400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60"/>
              <a:buFont typeface="Arial"/>
              <a:buNone/>
            </a:pPr>
            <a:r>
              <a:rPr b="1" i="0" lang="en-US" sz="216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mid-access</a:t>
            </a:r>
            <a:endParaRPr b="1" i="0" sz="2160" u="none" cap="none" strike="noStrik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401" name="Google Shape;401;p12"/>
          <p:cNvCxnSpPr>
            <a:endCxn id="387" idx="1"/>
          </p:cNvCxnSpPr>
          <p:nvPr/>
        </p:nvCxnSpPr>
        <p:spPr>
          <a:xfrm>
            <a:off x="1645953" y="4438419"/>
            <a:ext cx="1336500" cy="4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402" name="Google Shape;402;p12"/>
          <p:cNvCxnSpPr>
            <a:stCxn id="387" idx="3"/>
            <a:endCxn id="400" idx="1"/>
          </p:cNvCxnSpPr>
          <p:nvPr/>
        </p:nvCxnSpPr>
        <p:spPr>
          <a:xfrm flipH="1" rot="10800000">
            <a:off x="4373821" y="4064319"/>
            <a:ext cx="1328100" cy="3789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403" name="Google Shape;403;p12"/>
          <p:cNvCxnSpPr>
            <a:stCxn id="387" idx="3"/>
            <a:endCxn id="393" idx="1"/>
          </p:cNvCxnSpPr>
          <p:nvPr/>
        </p:nvCxnSpPr>
        <p:spPr>
          <a:xfrm>
            <a:off x="4373821" y="4443219"/>
            <a:ext cx="1328100" cy="3969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404" name="Google Shape;404;p12"/>
          <p:cNvCxnSpPr>
            <a:stCxn id="400" idx="3"/>
            <a:endCxn id="398" idx="1"/>
          </p:cNvCxnSpPr>
          <p:nvPr/>
        </p:nvCxnSpPr>
        <p:spPr>
          <a:xfrm>
            <a:off x="7635240" y="4064172"/>
            <a:ext cx="1907100" cy="3237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405" name="Google Shape;405;p12"/>
          <p:cNvCxnSpPr>
            <a:stCxn id="393" idx="3"/>
            <a:endCxn id="398" idx="1"/>
          </p:cNvCxnSpPr>
          <p:nvPr/>
        </p:nvCxnSpPr>
        <p:spPr>
          <a:xfrm flipH="1" rot="10800000">
            <a:off x="7635240" y="4387819"/>
            <a:ext cx="1907100" cy="4524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406" name="Google Shape;406;p12"/>
          <p:cNvCxnSpPr>
            <a:endCxn id="388" idx="1"/>
          </p:cNvCxnSpPr>
          <p:nvPr/>
        </p:nvCxnSpPr>
        <p:spPr>
          <a:xfrm>
            <a:off x="1560153" y="6309360"/>
            <a:ext cx="14223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407" name="Google Shape;407;p12"/>
          <p:cNvCxnSpPr>
            <a:stCxn id="388" idx="3"/>
            <a:endCxn id="392" idx="1"/>
          </p:cNvCxnSpPr>
          <p:nvPr/>
        </p:nvCxnSpPr>
        <p:spPr>
          <a:xfrm>
            <a:off x="4373821" y="6309360"/>
            <a:ext cx="13281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408" name="Google Shape;408;p12"/>
          <p:cNvCxnSpPr>
            <a:stCxn id="392" idx="3"/>
            <a:endCxn id="399" idx="1"/>
          </p:cNvCxnSpPr>
          <p:nvPr/>
        </p:nvCxnSpPr>
        <p:spPr>
          <a:xfrm>
            <a:off x="7635240" y="6309360"/>
            <a:ext cx="19071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3" name="Google Shape;413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07796" y="1676607"/>
            <a:ext cx="10866168" cy="6064281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14" name="Google Shape;414;p13"/>
          <p:cNvSpPr txBox="1"/>
          <p:nvPr>
            <p:ph type="title"/>
          </p:nvPr>
        </p:nvSpPr>
        <p:spPr>
          <a:xfrm>
            <a:off x="457200" y="685800"/>
            <a:ext cx="12344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IBM Plex Sans"/>
              <a:buNone/>
            </a:pPr>
            <a:r>
              <a:rPr b="1" lang="en-US">
                <a:solidFill>
                  <a:schemeClr val="lt2"/>
                </a:solidFill>
              </a:rPr>
              <a:t>帳號權限 &gt;&gt; 設定權限</a:t>
            </a:r>
            <a:endParaRPr/>
          </a:p>
        </p:txBody>
      </p:sp>
      <p:sp>
        <p:nvSpPr>
          <p:cNvPr id="415" name="Google Shape;415;p13"/>
          <p:cNvSpPr txBox="1"/>
          <p:nvPr>
            <p:ph idx="1" type="body"/>
          </p:nvPr>
        </p:nvSpPr>
        <p:spPr>
          <a:xfrm>
            <a:off x="457200" y="265176"/>
            <a:ext cx="6583680" cy="274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IBM Plex Sans"/>
              <a:buNone/>
            </a:pPr>
            <a:r>
              <a:rPr lang="en-US"/>
              <a:t>IBM CICD Service Offering</a:t>
            </a:r>
            <a:endParaRPr/>
          </a:p>
        </p:txBody>
      </p:sp>
      <p:sp>
        <p:nvSpPr>
          <p:cNvPr id="416" name="Google Shape;416;p13"/>
          <p:cNvSpPr txBox="1"/>
          <p:nvPr/>
        </p:nvSpPr>
        <p:spPr>
          <a:xfrm>
            <a:off x="960120" y="1828800"/>
            <a:ext cx="12664440" cy="57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90498" lvl="1" marL="891539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190498" lvl="1" marL="891539" marR="0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190498" lvl="1" marL="891539" marR="0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190498" lvl="1" marL="891539" marR="0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17" name="Google Shape;417;p13"/>
          <p:cNvSpPr/>
          <p:nvPr/>
        </p:nvSpPr>
        <p:spPr>
          <a:xfrm>
            <a:off x="4297680" y="6035040"/>
            <a:ext cx="2651760" cy="1051560"/>
          </a:xfrm>
          <a:prstGeom prst="rect">
            <a:avLst/>
          </a:prstGeom>
          <a:noFill/>
          <a:ln cap="flat" cmpd="sng" w="127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60"/>
              <a:buFont typeface="Arial"/>
              <a:buNone/>
            </a:pPr>
            <a:r>
              <a:t/>
            </a:r>
            <a:endParaRPr b="0" i="0" sz="2160" u="none" cap="none" strike="noStrik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2" name="Google Shape;422;p14"/>
          <p:cNvPicPr preferRelativeResize="0"/>
          <p:nvPr/>
        </p:nvPicPr>
        <p:blipFill rotWithShape="1">
          <a:blip r:embed="rId3">
            <a:alphaModFix/>
          </a:blip>
          <a:srcRect b="2009" l="0" r="0" t="2010"/>
          <a:stretch/>
        </p:blipFill>
        <p:spPr>
          <a:xfrm>
            <a:off x="1180285" y="1939283"/>
            <a:ext cx="12269829" cy="5477256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23" name="Google Shape;423;p14"/>
          <p:cNvSpPr txBox="1"/>
          <p:nvPr>
            <p:ph type="title"/>
          </p:nvPr>
        </p:nvSpPr>
        <p:spPr>
          <a:xfrm>
            <a:off x="457200" y="685800"/>
            <a:ext cx="12344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IBM Plex Sans"/>
              <a:buNone/>
            </a:pPr>
            <a:r>
              <a:rPr b="1" lang="en-US">
                <a:solidFill>
                  <a:schemeClr val="lt2"/>
                </a:solidFill>
              </a:rPr>
              <a:t>帳號權限 &gt;&gt; 設定權限 &gt;&gt; 角色權限</a:t>
            </a:r>
            <a:endParaRPr/>
          </a:p>
        </p:txBody>
      </p:sp>
      <p:sp>
        <p:nvSpPr>
          <p:cNvPr id="424" name="Google Shape;424;p14"/>
          <p:cNvSpPr txBox="1"/>
          <p:nvPr>
            <p:ph idx="1" type="body"/>
          </p:nvPr>
        </p:nvSpPr>
        <p:spPr>
          <a:xfrm>
            <a:off x="457200" y="265176"/>
            <a:ext cx="6583680" cy="274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IBM Plex Sans"/>
              <a:buNone/>
            </a:pPr>
            <a:r>
              <a:rPr lang="en-US"/>
              <a:t>IBM CICD Service Offering</a:t>
            </a:r>
            <a:endParaRPr/>
          </a:p>
        </p:txBody>
      </p:sp>
      <p:sp>
        <p:nvSpPr>
          <p:cNvPr id="425" name="Google Shape;425;p14"/>
          <p:cNvSpPr txBox="1"/>
          <p:nvPr/>
        </p:nvSpPr>
        <p:spPr>
          <a:xfrm>
            <a:off x="960120" y="1828800"/>
            <a:ext cx="12664440" cy="57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90498" lvl="1" marL="891539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190498" lvl="1" marL="891539" marR="0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190498" lvl="1" marL="891539" marR="0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190498" lvl="1" marL="891539" marR="0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26" name="Google Shape;426;p14"/>
          <p:cNvSpPr/>
          <p:nvPr/>
        </p:nvSpPr>
        <p:spPr>
          <a:xfrm>
            <a:off x="4455812" y="3931920"/>
            <a:ext cx="664828" cy="2148840"/>
          </a:xfrm>
          <a:prstGeom prst="rect">
            <a:avLst/>
          </a:prstGeom>
          <a:noFill/>
          <a:ln cap="flat" cmpd="sng" w="127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60"/>
              <a:buFont typeface="Arial"/>
              <a:buNone/>
            </a:pPr>
            <a:r>
              <a:t/>
            </a:r>
            <a:endParaRPr b="0" i="0" sz="2160" u="none" cap="none" strike="noStrik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27" name="Google Shape;427;p14"/>
          <p:cNvSpPr/>
          <p:nvPr/>
        </p:nvSpPr>
        <p:spPr>
          <a:xfrm>
            <a:off x="5120640" y="3931920"/>
            <a:ext cx="8138160" cy="2148840"/>
          </a:xfrm>
          <a:prstGeom prst="rect">
            <a:avLst/>
          </a:prstGeom>
          <a:noFill/>
          <a:ln cap="flat" cmpd="sng" w="127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60"/>
              <a:buFont typeface="Arial"/>
              <a:buNone/>
            </a:pPr>
            <a:r>
              <a:t/>
            </a:r>
            <a:endParaRPr b="0" i="0" sz="2160" u="none" cap="none" strike="noStrik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28" name="Google Shape;428;p14"/>
          <p:cNvSpPr txBox="1"/>
          <p:nvPr/>
        </p:nvSpPr>
        <p:spPr>
          <a:xfrm>
            <a:off x="4436517" y="3670938"/>
            <a:ext cx="1234440" cy="3009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C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規則名稱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" name="Google Shape;429;p14"/>
          <p:cNvSpPr txBox="1"/>
          <p:nvPr/>
        </p:nvSpPr>
        <p:spPr>
          <a:xfrm>
            <a:off x="7290452" y="3670938"/>
            <a:ext cx="1234440" cy="3009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C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規則權限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0" name="Google Shape;430;p14"/>
          <p:cNvSpPr/>
          <p:nvPr/>
        </p:nvSpPr>
        <p:spPr>
          <a:xfrm>
            <a:off x="1280160" y="2917272"/>
            <a:ext cx="2697480" cy="420288"/>
          </a:xfrm>
          <a:prstGeom prst="rect">
            <a:avLst/>
          </a:prstGeom>
          <a:noFill/>
          <a:ln cap="flat" cmpd="sng" w="127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60"/>
              <a:buFont typeface="Arial"/>
              <a:buNone/>
            </a:pPr>
            <a:r>
              <a:t/>
            </a:r>
            <a:endParaRPr b="0" i="0" sz="2160" u="none" cap="none" strike="noStrik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5" name="Google Shape;435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28800" y="2048668"/>
            <a:ext cx="10920937" cy="554047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36" name="Google Shape;436;p15"/>
          <p:cNvSpPr txBox="1"/>
          <p:nvPr>
            <p:ph type="title"/>
          </p:nvPr>
        </p:nvSpPr>
        <p:spPr>
          <a:xfrm>
            <a:off x="457200" y="685800"/>
            <a:ext cx="12344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IBM Plex Sans"/>
              <a:buNone/>
            </a:pPr>
            <a:r>
              <a:rPr b="1" lang="en-US">
                <a:solidFill>
                  <a:schemeClr val="lt2"/>
                </a:solidFill>
              </a:rPr>
              <a:t>帳號權限 &gt;&gt; 設定權限 &gt;&gt; 專案權限</a:t>
            </a:r>
            <a:endParaRPr/>
          </a:p>
        </p:txBody>
      </p:sp>
      <p:sp>
        <p:nvSpPr>
          <p:cNvPr id="437" name="Google Shape;437;p15"/>
          <p:cNvSpPr txBox="1"/>
          <p:nvPr>
            <p:ph idx="1" type="body"/>
          </p:nvPr>
        </p:nvSpPr>
        <p:spPr>
          <a:xfrm>
            <a:off x="457200" y="265176"/>
            <a:ext cx="6583680" cy="274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IBM Plex Sans"/>
              <a:buNone/>
            </a:pPr>
            <a:r>
              <a:rPr lang="en-US"/>
              <a:t>IBM CICD Service Offering</a:t>
            </a:r>
            <a:endParaRPr/>
          </a:p>
        </p:txBody>
      </p:sp>
      <p:sp>
        <p:nvSpPr>
          <p:cNvPr id="438" name="Google Shape;438;p15"/>
          <p:cNvSpPr txBox="1"/>
          <p:nvPr/>
        </p:nvSpPr>
        <p:spPr>
          <a:xfrm>
            <a:off x="960120" y="1828800"/>
            <a:ext cx="12664440" cy="57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90498" lvl="1" marL="891539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190498" lvl="1" marL="891539" marR="0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190498" lvl="1" marL="891539" marR="0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190498" lvl="1" marL="891539" marR="0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39" name="Google Shape;439;p15"/>
          <p:cNvSpPr/>
          <p:nvPr/>
        </p:nvSpPr>
        <p:spPr>
          <a:xfrm>
            <a:off x="4917700" y="3021470"/>
            <a:ext cx="662938" cy="1596250"/>
          </a:xfrm>
          <a:prstGeom prst="rect">
            <a:avLst/>
          </a:prstGeom>
          <a:noFill/>
          <a:ln cap="flat" cmpd="sng" w="127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60"/>
              <a:buFont typeface="Arial"/>
              <a:buNone/>
            </a:pPr>
            <a:r>
              <a:t/>
            </a:r>
            <a:endParaRPr b="0" i="0" sz="2160" u="none" cap="none" strike="noStrik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40" name="Google Shape;440;p15"/>
          <p:cNvSpPr/>
          <p:nvPr/>
        </p:nvSpPr>
        <p:spPr>
          <a:xfrm>
            <a:off x="7138686" y="3021470"/>
            <a:ext cx="5159994" cy="1596250"/>
          </a:xfrm>
          <a:prstGeom prst="rect">
            <a:avLst/>
          </a:prstGeom>
          <a:noFill/>
          <a:ln cap="flat" cmpd="sng" w="127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60"/>
              <a:buFont typeface="Arial"/>
              <a:buNone/>
            </a:pPr>
            <a:r>
              <a:t/>
            </a:r>
            <a:endParaRPr b="0" i="0" sz="2160" u="none" cap="none" strike="noStrik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41" name="Google Shape;441;p15"/>
          <p:cNvSpPr txBox="1"/>
          <p:nvPr/>
        </p:nvSpPr>
        <p:spPr>
          <a:xfrm>
            <a:off x="4898405" y="2760488"/>
            <a:ext cx="1234440" cy="3009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C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規則名稱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2" name="Google Shape;442;p15"/>
          <p:cNvSpPr txBox="1"/>
          <p:nvPr/>
        </p:nvSpPr>
        <p:spPr>
          <a:xfrm>
            <a:off x="8626053" y="2709567"/>
            <a:ext cx="1234440" cy="3009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C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規則權限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3" name="Google Shape;443;p15"/>
          <p:cNvSpPr/>
          <p:nvPr/>
        </p:nvSpPr>
        <p:spPr>
          <a:xfrm>
            <a:off x="5606036" y="3021470"/>
            <a:ext cx="1029729" cy="1596250"/>
          </a:xfrm>
          <a:prstGeom prst="rect">
            <a:avLst/>
          </a:prstGeom>
          <a:noFill/>
          <a:ln cap="flat" cmpd="sng" w="127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60"/>
              <a:buFont typeface="Arial"/>
              <a:buNone/>
            </a:pPr>
            <a:r>
              <a:t/>
            </a:r>
            <a:endParaRPr b="0" i="0" sz="2160" u="none" cap="none" strike="noStrik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44" name="Google Shape;444;p15"/>
          <p:cNvSpPr txBox="1"/>
          <p:nvPr/>
        </p:nvSpPr>
        <p:spPr>
          <a:xfrm>
            <a:off x="6054828" y="2760488"/>
            <a:ext cx="1234440" cy="3009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C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專案篩選規則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9" name="Google Shape;449;p16"/>
          <p:cNvPicPr preferRelativeResize="0"/>
          <p:nvPr/>
        </p:nvPicPr>
        <p:blipFill rotWithShape="1">
          <a:blip r:embed="rId3">
            <a:alphaModFix/>
          </a:blip>
          <a:srcRect b="0" l="56" r="-93" t="0"/>
          <a:stretch/>
        </p:blipFill>
        <p:spPr>
          <a:xfrm>
            <a:off x="1325880" y="1806150"/>
            <a:ext cx="12344400" cy="459465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50" name="Google Shape;450;p16"/>
          <p:cNvSpPr txBox="1"/>
          <p:nvPr>
            <p:ph type="title"/>
          </p:nvPr>
        </p:nvSpPr>
        <p:spPr>
          <a:xfrm>
            <a:off x="457200" y="685800"/>
            <a:ext cx="12344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IBM Plex Sans"/>
              <a:buNone/>
            </a:pPr>
            <a:r>
              <a:rPr b="1" lang="en-US">
                <a:solidFill>
                  <a:schemeClr val="lt2"/>
                </a:solidFill>
              </a:rPr>
              <a:t>帳號權限 &gt;&gt; 配置權限 &gt;&gt; 設定使用者角色</a:t>
            </a:r>
            <a:endParaRPr/>
          </a:p>
        </p:txBody>
      </p:sp>
      <p:sp>
        <p:nvSpPr>
          <p:cNvPr id="451" name="Google Shape;451;p16"/>
          <p:cNvSpPr txBox="1"/>
          <p:nvPr>
            <p:ph idx="1" type="body"/>
          </p:nvPr>
        </p:nvSpPr>
        <p:spPr>
          <a:xfrm>
            <a:off x="457200" y="265176"/>
            <a:ext cx="6583680" cy="274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IBM Plex Sans"/>
              <a:buNone/>
            </a:pPr>
            <a:r>
              <a:rPr lang="en-US"/>
              <a:t>IBM CICD Service Offering</a:t>
            </a:r>
            <a:endParaRPr/>
          </a:p>
        </p:txBody>
      </p:sp>
      <p:sp>
        <p:nvSpPr>
          <p:cNvPr id="452" name="Google Shape;452;p16"/>
          <p:cNvSpPr txBox="1"/>
          <p:nvPr/>
        </p:nvSpPr>
        <p:spPr>
          <a:xfrm>
            <a:off x="960120" y="1828800"/>
            <a:ext cx="12664440" cy="57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90498" lvl="1" marL="891539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190498" lvl="1" marL="891539" marR="0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190498" lvl="1" marL="891539" marR="0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190498" lvl="1" marL="891539" marR="0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53" name="Google Shape;453;p16"/>
          <p:cNvSpPr/>
          <p:nvPr/>
        </p:nvSpPr>
        <p:spPr>
          <a:xfrm>
            <a:off x="4718324" y="3942950"/>
            <a:ext cx="1453876" cy="1909209"/>
          </a:xfrm>
          <a:prstGeom prst="rect">
            <a:avLst/>
          </a:prstGeom>
          <a:noFill/>
          <a:ln cap="flat" cmpd="sng" w="127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60"/>
              <a:buFont typeface="Arial"/>
              <a:buNone/>
            </a:pPr>
            <a:r>
              <a:t/>
            </a:r>
            <a:endParaRPr b="0" i="0" sz="2160" u="none" cap="none" strike="noStrik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54" name="Google Shape;454;p16"/>
          <p:cNvSpPr txBox="1"/>
          <p:nvPr/>
        </p:nvSpPr>
        <p:spPr>
          <a:xfrm>
            <a:off x="4702195" y="3644973"/>
            <a:ext cx="1234440" cy="3009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C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使用者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5" name="Google Shape;455;p16"/>
          <p:cNvSpPr txBox="1"/>
          <p:nvPr/>
        </p:nvSpPr>
        <p:spPr>
          <a:xfrm>
            <a:off x="6019504" y="3644973"/>
            <a:ext cx="1234440" cy="3009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C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角色權限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6" name="Google Shape;456;p16"/>
          <p:cNvSpPr/>
          <p:nvPr/>
        </p:nvSpPr>
        <p:spPr>
          <a:xfrm>
            <a:off x="6172200" y="3942950"/>
            <a:ext cx="868680" cy="1909209"/>
          </a:xfrm>
          <a:prstGeom prst="rect">
            <a:avLst/>
          </a:prstGeom>
          <a:noFill/>
          <a:ln cap="flat" cmpd="sng" w="127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60"/>
              <a:buFont typeface="Arial"/>
              <a:buNone/>
            </a:pPr>
            <a:r>
              <a:t/>
            </a:r>
            <a:endParaRPr b="0" i="0" sz="2160" u="none" cap="none" strike="noStrik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1" name="Google Shape;461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14248" y="2675707"/>
            <a:ext cx="12664440" cy="3641606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62" name="Google Shape;462;p17"/>
          <p:cNvSpPr txBox="1"/>
          <p:nvPr>
            <p:ph type="title"/>
          </p:nvPr>
        </p:nvSpPr>
        <p:spPr>
          <a:xfrm>
            <a:off x="457200" y="685800"/>
            <a:ext cx="12344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IBM Plex Sans"/>
              <a:buNone/>
            </a:pPr>
            <a:r>
              <a:rPr b="1" lang="en-US">
                <a:solidFill>
                  <a:schemeClr val="lt2"/>
                </a:solidFill>
              </a:rPr>
              <a:t>帳號權限 &gt;&gt; 配置權限 &gt;&gt; 設定使用者專案權限</a:t>
            </a:r>
            <a:endParaRPr/>
          </a:p>
        </p:txBody>
      </p:sp>
      <p:sp>
        <p:nvSpPr>
          <p:cNvPr id="463" name="Google Shape;463;p17"/>
          <p:cNvSpPr txBox="1"/>
          <p:nvPr>
            <p:ph idx="1" type="body"/>
          </p:nvPr>
        </p:nvSpPr>
        <p:spPr>
          <a:xfrm>
            <a:off x="457200" y="265176"/>
            <a:ext cx="6583680" cy="274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IBM Plex Sans"/>
              <a:buNone/>
            </a:pPr>
            <a:r>
              <a:rPr lang="en-US"/>
              <a:t>IBM CICD Service Offering</a:t>
            </a:r>
            <a:endParaRPr/>
          </a:p>
        </p:txBody>
      </p:sp>
      <p:sp>
        <p:nvSpPr>
          <p:cNvPr id="464" name="Google Shape;464;p17"/>
          <p:cNvSpPr txBox="1"/>
          <p:nvPr/>
        </p:nvSpPr>
        <p:spPr>
          <a:xfrm>
            <a:off x="960120" y="1828800"/>
            <a:ext cx="12664440" cy="57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90498" lvl="1" marL="891539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190498" lvl="1" marL="891539" marR="0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190498" lvl="1" marL="891539" marR="0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190498" lvl="1" marL="891539" marR="0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65" name="Google Shape;465;p17"/>
          <p:cNvSpPr/>
          <p:nvPr/>
        </p:nvSpPr>
        <p:spPr>
          <a:xfrm>
            <a:off x="4835092" y="3768306"/>
            <a:ext cx="1485900" cy="1946693"/>
          </a:xfrm>
          <a:prstGeom prst="rect">
            <a:avLst/>
          </a:prstGeom>
          <a:noFill/>
          <a:ln cap="flat" cmpd="sng" w="127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60"/>
              <a:buFont typeface="Arial"/>
              <a:buNone/>
            </a:pPr>
            <a:r>
              <a:t/>
            </a:r>
            <a:endParaRPr b="0" i="0" sz="2160" u="none" cap="none" strike="noStrik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66" name="Google Shape;466;p17"/>
          <p:cNvSpPr txBox="1"/>
          <p:nvPr/>
        </p:nvSpPr>
        <p:spPr>
          <a:xfrm>
            <a:off x="4835092" y="3467310"/>
            <a:ext cx="1234440" cy="3009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C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使用者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7" name="Google Shape;467;p17"/>
          <p:cNvSpPr txBox="1"/>
          <p:nvPr/>
        </p:nvSpPr>
        <p:spPr>
          <a:xfrm>
            <a:off x="6423660" y="3467310"/>
            <a:ext cx="1234440" cy="3009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C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專案權限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8" name="Google Shape;468;p17"/>
          <p:cNvSpPr/>
          <p:nvPr/>
        </p:nvSpPr>
        <p:spPr>
          <a:xfrm>
            <a:off x="6320992" y="3768306"/>
            <a:ext cx="594360" cy="1946693"/>
          </a:xfrm>
          <a:prstGeom prst="rect">
            <a:avLst/>
          </a:prstGeom>
          <a:noFill/>
          <a:ln cap="flat" cmpd="sng" w="127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60"/>
              <a:buFont typeface="Arial"/>
              <a:buNone/>
            </a:pPr>
            <a:r>
              <a:t/>
            </a:r>
            <a:endParaRPr b="0" i="0" sz="2160" u="none" cap="none" strike="noStrik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18"/>
          <p:cNvSpPr txBox="1"/>
          <p:nvPr>
            <p:ph type="title"/>
          </p:nvPr>
        </p:nvSpPr>
        <p:spPr>
          <a:xfrm>
            <a:off x="457200" y="685800"/>
            <a:ext cx="12344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IBM Plex Sans"/>
              <a:buNone/>
            </a:pPr>
            <a:r>
              <a:rPr b="1" lang="en-US">
                <a:solidFill>
                  <a:schemeClr val="lt2"/>
                </a:solidFill>
              </a:rPr>
              <a:t>Credentials &gt;&gt; 儲存資料種類</a:t>
            </a:r>
            <a:endParaRPr/>
          </a:p>
        </p:txBody>
      </p:sp>
      <p:sp>
        <p:nvSpPr>
          <p:cNvPr id="474" name="Google Shape;474;p18"/>
          <p:cNvSpPr txBox="1"/>
          <p:nvPr>
            <p:ph idx="1" type="body"/>
          </p:nvPr>
        </p:nvSpPr>
        <p:spPr>
          <a:xfrm>
            <a:off x="457200" y="265176"/>
            <a:ext cx="6583680" cy="274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IBM Plex Sans"/>
              <a:buNone/>
            </a:pPr>
            <a:r>
              <a:rPr lang="en-US"/>
              <a:t>IBM CICD Service Offering</a:t>
            </a:r>
            <a:endParaRPr/>
          </a:p>
        </p:txBody>
      </p:sp>
      <p:sp>
        <p:nvSpPr>
          <p:cNvPr id="475" name="Google Shape;475;p18"/>
          <p:cNvSpPr txBox="1"/>
          <p:nvPr/>
        </p:nvSpPr>
        <p:spPr>
          <a:xfrm>
            <a:off x="960120" y="1828800"/>
            <a:ext cx="12664440" cy="57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898" lvl="1" marL="891539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■"/>
            </a:pPr>
            <a:r>
              <a:rPr b="0" i="0" lang="en-US" sz="2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Username and password(etc. harbor, nexus)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898" lvl="1" marL="891539" marR="0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■"/>
            </a:pPr>
            <a:r>
              <a:rPr b="0" i="0" lang="en-US" sz="2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Gitlab Token(etc. gitlab)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898" lvl="1" marL="891539" marR="0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■"/>
            </a:pPr>
            <a:r>
              <a:rPr b="0" i="0" lang="en-US" sz="2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SSH username and private key(etc. sftp)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898" lvl="1" marL="891539" marR="0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■"/>
            </a:pPr>
            <a:r>
              <a:rPr b="0" i="0" lang="en-US" sz="2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Secret file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898" lvl="1" marL="891539" marR="0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■"/>
            </a:pPr>
            <a:r>
              <a:rPr b="0" i="0" lang="en-US" sz="2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Secret text(etc. sonarqube token)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0498" lvl="1" marL="891539" marR="0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2"/>
          <p:cNvSpPr txBox="1"/>
          <p:nvPr/>
        </p:nvSpPr>
        <p:spPr>
          <a:xfrm>
            <a:off x="1188721" y="548640"/>
            <a:ext cx="4343400" cy="5518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i="0" lang="en-US" sz="4400" u="none" cap="none" strike="noStrike">
                <a:solidFill>
                  <a:srgbClr val="002FA7"/>
                </a:solidFill>
                <a:latin typeface="IBM Plex Sans"/>
                <a:ea typeface="IBM Plex Sans"/>
                <a:cs typeface="IBM Plex Sans"/>
                <a:sym typeface="IBM Plex Sans"/>
              </a:rPr>
              <a:t>AGENDA</a:t>
            </a:r>
            <a:endParaRPr b="0" i="0" sz="20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grpSp>
        <p:nvGrpSpPr>
          <p:cNvPr id="66" name="Google Shape;66;p2"/>
          <p:cNvGrpSpPr/>
          <p:nvPr/>
        </p:nvGrpSpPr>
        <p:grpSpPr>
          <a:xfrm>
            <a:off x="3520440" y="1828800"/>
            <a:ext cx="4389118" cy="1107996"/>
            <a:chOff x="1746229" y="1752978"/>
            <a:chExt cx="5852161" cy="1477329"/>
          </a:xfrm>
        </p:grpSpPr>
        <p:sp>
          <p:nvSpPr>
            <p:cNvPr id="67" name="Google Shape;67;p2"/>
            <p:cNvSpPr txBox="1"/>
            <p:nvPr/>
          </p:nvSpPr>
          <p:spPr>
            <a:xfrm>
              <a:off x="1746229" y="1752978"/>
              <a:ext cx="1163799" cy="1477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200"/>
                <a:buFont typeface="Arial"/>
                <a:buNone/>
              </a:pPr>
              <a:r>
                <a:rPr b="0" i="0" lang="en-US" sz="7200" u="none" cap="none" strike="noStrike">
                  <a:solidFill>
                    <a:srgbClr val="BFBFBF"/>
                  </a:solidFill>
                  <a:latin typeface="Impact"/>
                  <a:ea typeface="Impact"/>
                  <a:cs typeface="Impact"/>
                  <a:sym typeface="Impact"/>
                </a:rPr>
                <a:t>01</a:t>
              </a:r>
              <a:endParaRPr b="0" i="0" sz="7200" u="none" cap="none" strike="noStrike">
                <a:solidFill>
                  <a:srgbClr val="BFBFBF"/>
                </a:solidFill>
                <a:latin typeface="Impact"/>
                <a:ea typeface="Impact"/>
                <a:cs typeface="Impact"/>
                <a:sym typeface="Impact"/>
              </a:endParaRPr>
            </a:p>
          </p:txBody>
        </p:sp>
        <p:sp>
          <p:nvSpPr>
            <p:cNvPr id="68" name="Google Shape;68;p2"/>
            <p:cNvSpPr txBox="1"/>
            <p:nvPr/>
          </p:nvSpPr>
          <p:spPr>
            <a:xfrm>
              <a:off x="2538709" y="2362577"/>
              <a:ext cx="5059681" cy="69762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20921"/>
                </a:buClr>
                <a:buSzPts val="2800"/>
                <a:buFont typeface="Arial"/>
                <a:buNone/>
              </a:pPr>
              <a:r>
                <a:rPr b="1" i="0" lang="en-US" sz="2800" u="none" cap="none" strike="noStrike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網頁界面導覽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9" name="Google Shape;69;p2"/>
          <p:cNvGrpSpPr/>
          <p:nvPr/>
        </p:nvGrpSpPr>
        <p:grpSpPr>
          <a:xfrm>
            <a:off x="3520440" y="3027776"/>
            <a:ext cx="4389118" cy="1107996"/>
            <a:chOff x="1746229" y="1752978"/>
            <a:chExt cx="5852161" cy="1477329"/>
          </a:xfrm>
        </p:grpSpPr>
        <p:sp>
          <p:nvSpPr>
            <p:cNvPr id="70" name="Google Shape;70;p2"/>
            <p:cNvSpPr txBox="1"/>
            <p:nvPr/>
          </p:nvSpPr>
          <p:spPr>
            <a:xfrm>
              <a:off x="1746229" y="1752978"/>
              <a:ext cx="1341121" cy="1477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200"/>
                <a:buFont typeface="Arial"/>
                <a:buNone/>
              </a:pPr>
              <a:r>
                <a:rPr b="0" i="0" lang="en-US" sz="7200" u="none" cap="none" strike="noStrike">
                  <a:solidFill>
                    <a:srgbClr val="BFBFBF"/>
                  </a:solidFill>
                  <a:latin typeface="Impact"/>
                  <a:ea typeface="Impact"/>
                  <a:cs typeface="Impact"/>
                  <a:sym typeface="Impact"/>
                </a:rPr>
                <a:t>02</a:t>
              </a:r>
              <a:endParaRPr b="0" i="0" sz="7200" u="none" cap="none" strike="noStrike">
                <a:solidFill>
                  <a:srgbClr val="BFBFBF"/>
                </a:solidFill>
                <a:latin typeface="Impact"/>
                <a:ea typeface="Impact"/>
                <a:cs typeface="Impact"/>
                <a:sym typeface="Impact"/>
              </a:endParaRPr>
            </a:p>
          </p:txBody>
        </p:sp>
        <p:sp>
          <p:nvSpPr>
            <p:cNvPr id="71" name="Google Shape;71;p2"/>
            <p:cNvSpPr txBox="1"/>
            <p:nvPr/>
          </p:nvSpPr>
          <p:spPr>
            <a:xfrm>
              <a:off x="2538709" y="2362577"/>
              <a:ext cx="5059681" cy="69762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20921"/>
                </a:buClr>
                <a:buSzPts val="2800"/>
                <a:buFont typeface="Arial"/>
                <a:buNone/>
              </a:pPr>
              <a:r>
                <a:rPr b="1" i="0" lang="en-US" sz="2800" u="none" cap="none" strike="noStrike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管理Jenkins</a:t>
              </a:r>
              <a:endParaRPr b="1" i="0" sz="28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</p:grpSp>
      <p:grpSp>
        <p:nvGrpSpPr>
          <p:cNvPr id="72" name="Google Shape;72;p2"/>
          <p:cNvGrpSpPr/>
          <p:nvPr/>
        </p:nvGrpSpPr>
        <p:grpSpPr>
          <a:xfrm>
            <a:off x="3520440" y="4121511"/>
            <a:ext cx="4389118" cy="1107996"/>
            <a:chOff x="1746229" y="1752978"/>
            <a:chExt cx="5852161" cy="1477329"/>
          </a:xfrm>
        </p:grpSpPr>
        <p:sp>
          <p:nvSpPr>
            <p:cNvPr id="73" name="Google Shape;73;p2"/>
            <p:cNvSpPr txBox="1"/>
            <p:nvPr/>
          </p:nvSpPr>
          <p:spPr>
            <a:xfrm>
              <a:off x="1746229" y="1752978"/>
              <a:ext cx="1341121" cy="1477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200"/>
                <a:buFont typeface="Arial"/>
                <a:buNone/>
              </a:pPr>
              <a:r>
                <a:rPr b="0" i="0" lang="en-US" sz="7200" u="none" cap="none" strike="noStrike">
                  <a:solidFill>
                    <a:srgbClr val="BFBFBF"/>
                  </a:solidFill>
                  <a:latin typeface="Impact"/>
                  <a:ea typeface="Impact"/>
                  <a:cs typeface="Impact"/>
                  <a:sym typeface="Impact"/>
                </a:rPr>
                <a:t>03</a:t>
              </a:r>
              <a:endParaRPr b="0" i="0" sz="7200" u="none" cap="none" strike="noStrike">
                <a:solidFill>
                  <a:srgbClr val="BFBFBF"/>
                </a:solidFill>
                <a:latin typeface="Impact"/>
                <a:ea typeface="Impact"/>
                <a:cs typeface="Impact"/>
                <a:sym typeface="Impact"/>
              </a:endParaRPr>
            </a:p>
          </p:txBody>
        </p:sp>
        <p:sp>
          <p:nvSpPr>
            <p:cNvPr id="74" name="Google Shape;74;p2"/>
            <p:cNvSpPr txBox="1"/>
            <p:nvPr/>
          </p:nvSpPr>
          <p:spPr>
            <a:xfrm>
              <a:off x="2538709" y="2362577"/>
              <a:ext cx="5059681" cy="69762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20921"/>
                </a:buClr>
                <a:buSzPts val="2800"/>
                <a:buFont typeface="Arial"/>
                <a:buNone/>
              </a:pPr>
              <a:r>
                <a:rPr b="1" i="0" lang="en-US" sz="2800" u="none" cap="none" strike="noStrike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建立 project</a:t>
              </a:r>
              <a:endParaRPr b="1" i="0" sz="28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</p:grpSp>
      <p:grpSp>
        <p:nvGrpSpPr>
          <p:cNvPr id="75" name="Google Shape;75;p2"/>
          <p:cNvGrpSpPr/>
          <p:nvPr/>
        </p:nvGrpSpPr>
        <p:grpSpPr>
          <a:xfrm>
            <a:off x="3520440" y="5229507"/>
            <a:ext cx="4389118" cy="1107996"/>
            <a:chOff x="1746229" y="1752978"/>
            <a:chExt cx="5852161" cy="1477329"/>
          </a:xfrm>
        </p:grpSpPr>
        <p:sp>
          <p:nvSpPr>
            <p:cNvPr id="76" name="Google Shape;76;p2"/>
            <p:cNvSpPr txBox="1"/>
            <p:nvPr/>
          </p:nvSpPr>
          <p:spPr>
            <a:xfrm>
              <a:off x="1746229" y="1752978"/>
              <a:ext cx="1341121" cy="1477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200"/>
                <a:buFont typeface="Arial"/>
                <a:buNone/>
              </a:pPr>
              <a:r>
                <a:rPr b="0" i="0" lang="en-US" sz="7200" u="none" cap="none" strike="noStrike">
                  <a:solidFill>
                    <a:srgbClr val="BFBFBF"/>
                  </a:solidFill>
                  <a:latin typeface="Impact"/>
                  <a:ea typeface="Impact"/>
                  <a:cs typeface="Impact"/>
                  <a:sym typeface="Impact"/>
                </a:rPr>
                <a:t>04</a:t>
              </a:r>
              <a:endParaRPr b="0" i="0" sz="7200" u="none" cap="none" strike="noStrike">
                <a:solidFill>
                  <a:srgbClr val="BFBFBF"/>
                </a:solidFill>
                <a:latin typeface="Impact"/>
                <a:ea typeface="Impact"/>
                <a:cs typeface="Impact"/>
                <a:sym typeface="Impact"/>
              </a:endParaRPr>
            </a:p>
          </p:txBody>
        </p:sp>
        <p:sp>
          <p:nvSpPr>
            <p:cNvPr id="77" name="Google Shape;77;p2"/>
            <p:cNvSpPr txBox="1"/>
            <p:nvPr/>
          </p:nvSpPr>
          <p:spPr>
            <a:xfrm>
              <a:off x="2538709" y="2362577"/>
              <a:ext cx="5059681" cy="69762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20921"/>
                </a:buClr>
                <a:buSzPts val="2800"/>
                <a:buFont typeface="Arial"/>
                <a:buNone/>
              </a:pPr>
              <a:r>
                <a:rPr b="1" i="0" lang="en-US" sz="2800" u="none" cap="none" strike="noStrike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pipeline說明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0" name="Google Shape;480;g2893c76e82a_3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60550" y="2380750"/>
            <a:ext cx="9155727" cy="5369155"/>
          </a:xfrm>
          <a:prstGeom prst="rect">
            <a:avLst/>
          </a:prstGeom>
          <a:noFill/>
          <a:ln>
            <a:noFill/>
          </a:ln>
        </p:spPr>
      </p:pic>
      <p:sp>
        <p:nvSpPr>
          <p:cNvPr id="481" name="Google Shape;481;g2893c76e82a_3_0"/>
          <p:cNvSpPr txBox="1"/>
          <p:nvPr>
            <p:ph type="title"/>
          </p:nvPr>
        </p:nvSpPr>
        <p:spPr>
          <a:xfrm>
            <a:off x="457200" y="685800"/>
            <a:ext cx="12344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IBM Plex Sans"/>
              <a:buNone/>
            </a:pPr>
            <a:r>
              <a:rPr b="1" lang="en-US">
                <a:solidFill>
                  <a:schemeClr val="lt2"/>
                </a:solidFill>
              </a:rPr>
              <a:t>Credentials &gt;&gt; SSH username and private key(etc. sftp)</a:t>
            </a:r>
            <a:endParaRPr b="1">
              <a:solidFill>
                <a:schemeClr val="lt2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IBM Plex Sans"/>
              <a:buNone/>
            </a:pPr>
            <a:r>
              <a:t/>
            </a:r>
            <a:endParaRPr b="1">
              <a:solidFill>
                <a:schemeClr val="lt2"/>
              </a:solidFill>
            </a:endParaRPr>
          </a:p>
        </p:txBody>
      </p:sp>
      <p:sp>
        <p:nvSpPr>
          <p:cNvPr id="482" name="Google Shape;482;g2893c76e82a_3_0"/>
          <p:cNvSpPr txBox="1"/>
          <p:nvPr>
            <p:ph idx="1" type="body"/>
          </p:nvPr>
        </p:nvSpPr>
        <p:spPr>
          <a:xfrm>
            <a:off x="457200" y="265176"/>
            <a:ext cx="65838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IBM Plex Sans"/>
              <a:buNone/>
            </a:pPr>
            <a:r>
              <a:rPr lang="en-US"/>
              <a:t>IBM CICD Service Offering</a:t>
            </a:r>
            <a:endParaRPr/>
          </a:p>
        </p:txBody>
      </p:sp>
      <p:sp>
        <p:nvSpPr>
          <p:cNvPr id="483" name="Google Shape;483;g2893c76e82a_3_0"/>
          <p:cNvSpPr txBox="1"/>
          <p:nvPr/>
        </p:nvSpPr>
        <p:spPr>
          <a:xfrm>
            <a:off x="960125" y="1828800"/>
            <a:ext cx="126645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898" lvl="1" marL="891539" marR="0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■"/>
            </a:pPr>
            <a:r>
              <a:rPr b="0" i="0" lang="en-US" sz="2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SSH username and private key(etc. sftp)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0498" lvl="1" marL="891539" marR="0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84" name="Google Shape;484;g2893c76e82a_3_0"/>
          <p:cNvSpPr/>
          <p:nvPr/>
        </p:nvSpPr>
        <p:spPr>
          <a:xfrm>
            <a:off x="1933775" y="4614400"/>
            <a:ext cx="3236100" cy="516300"/>
          </a:xfrm>
          <a:prstGeom prst="rect">
            <a:avLst/>
          </a:prstGeom>
          <a:noFill/>
          <a:ln cap="flat" cmpd="sng" w="9525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5" name="Google Shape;485;g2893c76e82a_3_0"/>
          <p:cNvSpPr/>
          <p:nvPr/>
        </p:nvSpPr>
        <p:spPr>
          <a:xfrm>
            <a:off x="1933775" y="5370700"/>
            <a:ext cx="8943000" cy="1369200"/>
          </a:xfrm>
          <a:prstGeom prst="rect">
            <a:avLst/>
          </a:prstGeom>
          <a:noFill/>
          <a:ln cap="flat" cmpd="sng" w="9525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19"/>
          <p:cNvSpPr txBox="1"/>
          <p:nvPr>
            <p:ph type="title"/>
          </p:nvPr>
        </p:nvSpPr>
        <p:spPr>
          <a:xfrm>
            <a:off x="457200" y="685800"/>
            <a:ext cx="12344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IBM Plex Sans"/>
              <a:buNone/>
            </a:pPr>
            <a:r>
              <a:rPr b="1" lang="en-US">
                <a:solidFill>
                  <a:schemeClr val="lt2"/>
                </a:solidFill>
              </a:rPr>
              <a:t>Credentials &gt;&gt; 建立</a:t>
            </a:r>
            <a:endParaRPr/>
          </a:p>
        </p:txBody>
      </p:sp>
      <p:sp>
        <p:nvSpPr>
          <p:cNvPr id="491" name="Google Shape;491;p19"/>
          <p:cNvSpPr txBox="1"/>
          <p:nvPr>
            <p:ph idx="1" type="body"/>
          </p:nvPr>
        </p:nvSpPr>
        <p:spPr>
          <a:xfrm>
            <a:off x="457200" y="265176"/>
            <a:ext cx="6583680" cy="274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IBM Plex Sans"/>
              <a:buNone/>
            </a:pPr>
            <a:r>
              <a:rPr lang="en-US"/>
              <a:t>IBM CICD Service Offering</a:t>
            </a:r>
            <a:endParaRPr/>
          </a:p>
        </p:txBody>
      </p:sp>
      <p:sp>
        <p:nvSpPr>
          <p:cNvPr id="492" name="Google Shape;492;p19"/>
          <p:cNvSpPr txBox="1"/>
          <p:nvPr/>
        </p:nvSpPr>
        <p:spPr>
          <a:xfrm>
            <a:off x="960120" y="1828800"/>
            <a:ext cx="12664440" cy="57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90498" lvl="1" marL="891539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493" name="Google Shape;493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2440" y="2040716"/>
            <a:ext cx="12925520" cy="4148168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94" name="Google Shape;494;p19"/>
          <p:cNvSpPr/>
          <p:nvPr/>
        </p:nvSpPr>
        <p:spPr>
          <a:xfrm>
            <a:off x="7406640" y="2788920"/>
            <a:ext cx="2514600" cy="1005840"/>
          </a:xfrm>
          <a:prstGeom prst="rect">
            <a:avLst/>
          </a:prstGeom>
          <a:noFill/>
          <a:ln cap="flat" cmpd="sng" w="127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60"/>
              <a:buFont typeface="Arial"/>
              <a:buNone/>
            </a:pPr>
            <a:r>
              <a:t/>
            </a:r>
            <a:endParaRPr b="0" i="0" sz="2160" u="none" cap="none" strike="noStrik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9" name="Google Shape;499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9631" y="1664321"/>
            <a:ext cx="11982498" cy="6043958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00" name="Google Shape;500;p20"/>
          <p:cNvSpPr txBox="1"/>
          <p:nvPr>
            <p:ph type="title"/>
          </p:nvPr>
        </p:nvSpPr>
        <p:spPr>
          <a:xfrm>
            <a:off x="457200" y="685800"/>
            <a:ext cx="12344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IBM Plex Sans"/>
              <a:buNone/>
            </a:pPr>
            <a:r>
              <a:rPr b="1" lang="en-US">
                <a:solidFill>
                  <a:schemeClr val="lt2"/>
                </a:solidFill>
              </a:rPr>
              <a:t>Credentials &gt;&gt; 建立</a:t>
            </a:r>
            <a:endParaRPr/>
          </a:p>
        </p:txBody>
      </p:sp>
      <p:sp>
        <p:nvSpPr>
          <p:cNvPr id="501" name="Google Shape;501;p20"/>
          <p:cNvSpPr txBox="1"/>
          <p:nvPr>
            <p:ph idx="1" type="body"/>
          </p:nvPr>
        </p:nvSpPr>
        <p:spPr>
          <a:xfrm>
            <a:off x="457200" y="265176"/>
            <a:ext cx="6583680" cy="274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IBM Plex Sans"/>
              <a:buNone/>
            </a:pPr>
            <a:r>
              <a:rPr lang="en-US"/>
              <a:t>IBM CICD Service Offering</a:t>
            </a:r>
            <a:endParaRPr/>
          </a:p>
        </p:txBody>
      </p:sp>
      <p:sp>
        <p:nvSpPr>
          <p:cNvPr id="502" name="Google Shape;502;p20"/>
          <p:cNvSpPr txBox="1"/>
          <p:nvPr/>
        </p:nvSpPr>
        <p:spPr>
          <a:xfrm>
            <a:off x="960120" y="1828800"/>
            <a:ext cx="12664440" cy="57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90498" lvl="1" marL="891539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03" name="Google Shape;503;p20"/>
          <p:cNvSpPr/>
          <p:nvPr/>
        </p:nvSpPr>
        <p:spPr>
          <a:xfrm>
            <a:off x="4535927" y="3814474"/>
            <a:ext cx="904753" cy="300326"/>
          </a:xfrm>
          <a:prstGeom prst="rect">
            <a:avLst/>
          </a:prstGeom>
          <a:noFill/>
          <a:ln cap="flat" cmpd="sng" w="127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60"/>
              <a:buFont typeface="Arial"/>
              <a:buNone/>
            </a:pPr>
            <a:r>
              <a:t/>
            </a:r>
            <a:endParaRPr b="0" i="0" sz="2160" u="none" cap="none" strike="noStrik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8" name="Google Shape;508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69660" y="1574300"/>
            <a:ext cx="11142440" cy="6224001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09" name="Google Shape;509;p21"/>
          <p:cNvSpPr txBox="1"/>
          <p:nvPr>
            <p:ph type="title"/>
          </p:nvPr>
        </p:nvSpPr>
        <p:spPr>
          <a:xfrm>
            <a:off x="457200" y="685800"/>
            <a:ext cx="12344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IBM Plex Sans"/>
              <a:buNone/>
            </a:pPr>
            <a:r>
              <a:rPr b="1" lang="en-US">
                <a:solidFill>
                  <a:schemeClr val="lt2"/>
                </a:solidFill>
              </a:rPr>
              <a:t>Credentials &gt;&gt; 建立</a:t>
            </a:r>
            <a:endParaRPr/>
          </a:p>
        </p:txBody>
      </p:sp>
      <p:sp>
        <p:nvSpPr>
          <p:cNvPr id="510" name="Google Shape;510;p21"/>
          <p:cNvSpPr txBox="1"/>
          <p:nvPr>
            <p:ph idx="1" type="body"/>
          </p:nvPr>
        </p:nvSpPr>
        <p:spPr>
          <a:xfrm>
            <a:off x="457200" y="265176"/>
            <a:ext cx="6583680" cy="274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IBM Plex Sans"/>
              <a:buNone/>
            </a:pPr>
            <a:r>
              <a:rPr lang="en-US"/>
              <a:t>IBM CICD Service Offering</a:t>
            </a:r>
            <a:endParaRPr/>
          </a:p>
        </p:txBody>
      </p:sp>
      <p:sp>
        <p:nvSpPr>
          <p:cNvPr id="511" name="Google Shape;511;p21"/>
          <p:cNvSpPr txBox="1"/>
          <p:nvPr/>
        </p:nvSpPr>
        <p:spPr>
          <a:xfrm>
            <a:off x="960120" y="1828800"/>
            <a:ext cx="12664440" cy="57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90498" lvl="1" marL="891539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12" name="Google Shape;512;p21"/>
          <p:cNvSpPr/>
          <p:nvPr/>
        </p:nvSpPr>
        <p:spPr>
          <a:xfrm>
            <a:off x="10332720" y="2567136"/>
            <a:ext cx="1508760" cy="404663"/>
          </a:xfrm>
          <a:prstGeom prst="rect">
            <a:avLst/>
          </a:prstGeom>
          <a:noFill/>
          <a:ln cap="flat" cmpd="sng" w="127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60"/>
              <a:buFont typeface="Arial"/>
              <a:buNone/>
            </a:pPr>
            <a:r>
              <a:t/>
            </a:r>
            <a:endParaRPr b="0" i="0" sz="2160" u="none" cap="none" strike="noStrik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7" name="Google Shape;517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91740" y="1591016"/>
            <a:ext cx="9098280" cy="6395429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18" name="Google Shape;518;p22"/>
          <p:cNvSpPr txBox="1"/>
          <p:nvPr>
            <p:ph type="title"/>
          </p:nvPr>
        </p:nvSpPr>
        <p:spPr>
          <a:xfrm>
            <a:off x="457200" y="685800"/>
            <a:ext cx="12344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IBM Plex Sans"/>
              <a:buNone/>
            </a:pPr>
            <a:r>
              <a:rPr b="1" lang="en-US">
                <a:solidFill>
                  <a:schemeClr val="lt2"/>
                </a:solidFill>
              </a:rPr>
              <a:t>Credentials &gt;&gt; 建立</a:t>
            </a:r>
            <a:endParaRPr/>
          </a:p>
        </p:txBody>
      </p:sp>
      <p:sp>
        <p:nvSpPr>
          <p:cNvPr id="519" name="Google Shape;519;p22"/>
          <p:cNvSpPr txBox="1"/>
          <p:nvPr>
            <p:ph idx="1" type="body"/>
          </p:nvPr>
        </p:nvSpPr>
        <p:spPr>
          <a:xfrm>
            <a:off x="457200" y="265176"/>
            <a:ext cx="6583680" cy="274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IBM Plex Sans"/>
              <a:buNone/>
            </a:pPr>
            <a:r>
              <a:rPr lang="en-US"/>
              <a:t>IBM CICD Service Offering</a:t>
            </a:r>
            <a:endParaRPr/>
          </a:p>
        </p:txBody>
      </p:sp>
      <p:sp>
        <p:nvSpPr>
          <p:cNvPr id="520" name="Google Shape;520;p22"/>
          <p:cNvSpPr txBox="1"/>
          <p:nvPr/>
        </p:nvSpPr>
        <p:spPr>
          <a:xfrm>
            <a:off x="960120" y="1828800"/>
            <a:ext cx="12664440" cy="57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90498" lvl="1" marL="891539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21" name="Google Shape;521;p22"/>
          <p:cNvSpPr/>
          <p:nvPr/>
        </p:nvSpPr>
        <p:spPr>
          <a:xfrm>
            <a:off x="3200400" y="2968864"/>
            <a:ext cx="7726680" cy="404663"/>
          </a:xfrm>
          <a:prstGeom prst="rect">
            <a:avLst/>
          </a:prstGeom>
          <a:noFill/>
          <a:ln cap="flat" cmpd="sng" w="127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60"/>
              <a:buFont typeface="Arial"/>
              <a:buNone/>
            </a:pPr>
            <a:r>
              <a:t/>
            </a:r>
            <a:endParaRPr b="0" i="0" sz="2160" u="none" cap="none" strike="noStrik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22" name="Google Shape;522;p22"/>
          <p:cNvSpPr txBox="1"/>
          <p:nvPr/>
        </p:nvSpPr>
        <p:spPr>
          <a:xfrm>
            <a:off x="7680960" y="2651760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C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選擇密碼種類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23"/>
          <p:cNvSpPr txBox="1"/>
          <p:nvPr>
            <p:ph type="title"/>
          </p:nvPr>
        </p:nvSpPr>
        <p:spPr>
          <a:xfrm>
            <a:off x="457200" y="685800"/>
            <a:ext cx="12344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IBM Plex Sans"/>
              <a:buNone/>
            </a:pPr>
            <a:r>
              <a:rPr b="1" lang="en-US">
                <a:solidFill>
                  <a:schemeClr val="lt2"/>
                </a:solidFill>
              </a:rPr>
              <a:t>Credentials &gt;&gt; 修改</a:t>
            </a:r>
            <a:endParaRPr/>
          </a:p>
        </p:txBody>
      </p:sp>
      <p:sp>
        <p:nvSpPr>
          <p:cNvPr id="528" name="Google Shape;528;p23"/>
          <p:cNvSpPr txBox="1"/>
          <p:nvPr>
            <p:ph idx="1" type="body"/>
          </p:nvPr>
        </p:nvSpPr>
        <p:spPr>
          <a:xfrm>
            <a:off x="457200" y="265176"/>
            <a:ext cx="6583680" cy="274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IBM Plex Sans"/>
              <a:buNone/>
            </a:pPr>
            <a:r>
              <a:rPr lang="en-US"/>
              <a:t>IBM CICD Service Offering</a:t>
            </a:r>
            <a:endParaRPr/>
          </a:p>
        </p:txBody>
      </p:sp>
      <p:sp>
        <p:nvSpPr>
          <p:cNvPr id="529" name="Google Shape;529;p23"/>
          <p:cNvSpPr txBox="1"/>
          <p:nvPr/>
        </p:nvSpPr>
        <p:spPr>
          <a:xfrm>
            <a:off x="960120" y="1828800"/>
            <a:ext cx="12664440" cy="57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90498" lvl="1" marL="891539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530" name="Google Shape;530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2440" y="2040716"/>
            <a:ext cx="12925520" cy="4148168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31" name="Google Shape;531;p23"/>
          <p:cNvSpPr/>
          <p:nvPr/>
        </p:nvSpPr>
        <p:spPr>
          <a:xfrm>
            <a:off x="7406640" y="2788920"/>
            <a:ext cx="2514600" cy="1005840"/>
          </a:xfrm>
          <a:prstGeom prst="rect">
            <a:avLst/>
          </a:prstGeom>
          <a:noFill/>
          <a:ln cap="flat" cmpd="sng" w="127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60"/>
              <a:buFont typeface="Arial"/>
              <a:buNone/>
            </a:pPr>
            <a:r>
              <a:t/>
            </a:r>
            <a:endParaRPr b="0" i="0" sz="2160" u="none" cap="none" strike="noStrik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6" name="Google Shape;536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9631" y="1664321"/>
            <a:ext cx="11982498" cy="6043958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37" name="Google Shape;537;p24"/>
          <p:cNvSpPr txBox="1"/>
          <p:nvPr>
            <p:ph type="title"/>
          </p:nvPr>
        </p:nvSpPr>
        <p:spPr>
          <a:xfrm>
            <a:off x="457200" y="685800"/>
            <a:ext cx="12344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IBM Plex Sans"/>
              <a:buNone/>
            </a:pPr>
            <a:r>
              <a:rPr b="1" lang="en-US">
                <a:solidFill>
                  <a:schemeClr val="lt2"/>
                </a:solidFill>
              </a:rPr>
              <a:t>Credentials &gt;&gt; 修改</a:t>
            </a:r>
            <a:endParaRPr/>
          </a:p>
        </p:txBody>
      </p:sp>
      <p:sp>
        <p:nvSpPr>
          <p:cNvPr id="538" name="Google Shape;538;p24"/>
          <p:cNvSpPr txBox="1"/>
          <p:nvPr>
            <p:ph idx="1" type="body"/>
          </p:nvPr>
        </p:nvSpPr>
        <p:spPr>
          <a:xfrm>
            <a:off x="457200" y="265176"/>
            <a:ext cx="6583680" cy="274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IBM Plex Sans"/>
              <a:buNone/>
            </a:pPr>
            <a:r>
              <a:rPr lang="en-US"/>
              <a:t>IBM CICD Service Offering</a:t>
            </a:r>
            <a:endParaRPr/>
          </a:p>
        </p:txBody>
      </p:sp>
      <p:sp>
        <p:nvSpPr>
          <p:cNvPr id="539" name="Google Shape;539;p24"/>
          <p:cNvSpPr txBox="1"/>
          <p:nvPr/>
        </p:nvSpPr>
        <p:spPr>
          <a:xfrm>
            <a:off x="960120" y="1828800"/>
            <a:ext cx="12664440" cy="57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90498" lvl="1" marL="891539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40" name="Google Shape;540;p24"/>
          <p:cNvSpPr/>
          <p:nvPr/>
        </p:nvSpPr>
        <p:spPr>
          <a:xfrm>
            <a:off x="4535927" y="3814474"/>
            <a:ext cx="904753" cy="300326"/>
          </a:xfrm>
          <a:prstGeom prst="rect">
            <a:avLst/>
          </a:prstGeom>
          <a:noFill/>
          <a:ln cap="flat" cmpd="sng" w="127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60"/>
              <a:buFont typeface="Arial"/>
              <a:buNone/>
            </a:pPr>
            <a:r>
              <a:t/>
            </a:r>
            <a:endParaRPr b="0" i="0" sz="2160" u="none" cap="none" strike="noStrik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5" name="Google Shape;545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69660" y="1574300"/>
            <a:ext cx="11142440" cy="6224001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46" name="Google Shape;546;p25"/>
          <p:cNvSpPr txBox="1"/>
          <p:nvPr>
            <p:ph type="title"/>
          </p:nvPr>
        </p:nvSpPr>
        <p:spPr>
          <a:xfrm>
            <a:off x="457200" y="685800"/>
            <a:ext cx="12344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IBM Plex Sans"/>
              <a:buNone/>
            </a:pPr>
            <a:r>
              <a:rPr b="1" lang="en-US">
                <a:solidFill>
                  <a:schemeClr val="lt2"/>
                </a:solidFill>
              </a:rPr>
              <a:t>Credentials &gt;&gt; 修改</a:t>
            </a:r>
            <a:endParaRPr/>
          </a:p>
        </p:txBody>
      </p:sp>
      <p:sp>
        <p:nvSpPr>
          <p:cNvPr id="547" name="Google Shape;547;p25"/>
          <p:cNvSpPr txBox="1"/>
          <p:nvPr>
            <p:ph idx="1" type="body"/>
          </p:nvPr>
        </p:nvSpPr>
        <p:spPr>
          <a:xfrm>
            <a:off x="457200" y="265176"/>
            <a:ext cx="6583680" cy="274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IBM Plex Sans"/>
              <a:buNone/>
            </a:pPr>
            <a:r>
              <a:rPr lang="en-US"/>
              <a:t>IBM CICD Service Offering</a:t>
            </a:r>
            <a:endParaRPr/>
          </a:p>
        </p:txBody>
      </p:sp>
      <p:sp>
        <p:nvSpPr>
          <p:cNvPr id="548" name="Google Shape;548;p25"/>
          <p:cNvSpPr txBox="1"/>
          <p:nvPr/>
        </p:nvSpPr>
        <p:spPr>
          <a:xfrm>
            <a:off x="960120" y="1828800"/>
            <a:ext cx="12664440" cy="57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90498" lvl="1" marL="891539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49" name="Google Shape;549;p25"/>
          <p:cNvSpPr/>
          <p:nvPr/>
        </p:nvSpPr>
        <p:spPr>
          <a:xfrm>
            <a:off x="11198090" y="6537960"/>
            <a:ext cx="414790" cy="404663"/>
          </a:xfrm>
          <a:prstGeom prst="rect">
            <a:avLst/>
          </a:prstGeom>
          <a:noFill/>
          <a:ln cap="flat" cmpd="sng" w="127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60"/>
              <a:buFont typeface="Arial"/>
              <a:buNone/>
            </a:pPr>
            <a:r>
              <a:t/>
            </a:r>
            <a:endParaRPr b="0" i="0" sz="2160" u="none" cap="none" strike="noStrik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4" name="Google Shape;554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96738" y="1580025"/>
            <a:ext cx="9888283" cy="625449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55" name="Google Shape;555;p26"/>
          <p:cNvSpPr txBox="1"/>
          <p:nvPr>
            <p:ph type="title"/>
          </p:nvPr>
        </p:nvSpPr>
        <p:spPr>
          <a:xfrm>
            <a:off x="457200" y="685800"/>
            <a:ext cx="12344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IBM Plex Sans"/>
              <a:buNone/>
            </a:pPr>
            <a:r>
              <a:rPr b="1" lang="en-US">
                <a:solidFill>
                  <a:schemeClr val="lt2"/>
                </a:solidFill>
              </a:rPr>
              <a:t>Credentials &gt;&gt; 修改</a:t>
            </a:r>
            <a:endParaRPr/>
          </a:p>
        </p:txBody>
      </p:sp>
      <p:sp>
        <p:nvSpPr>
          <p:cNvPr id="556" name="Google Shape;556;p26"/>
          <p:cNvSpPr txBox="1"/>
          <p:nvPr>
            <p:ph idx="1" type="body"/>
          </p:nvPr>
        </p:nvSpPr>
        <p:spPr>
          <a:xfrm>
            <a:off x="457200" y="265176"/>
            <a:ext cx="6583680" cy="274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IBM Plex Sans"/>
              <a:buNone/>
            </a:pPr>
            <a:r>
              <a:rPr lang="en-US"/>
              <a:t>IBM CICD Service Offering</a:t>
            </a:r>
            <a:endParaRPr/>
          </a:p>
        </p:txBody>
      </p:sp>
      <p:sp>
        <p:nvSpPr>
          <p:cNvPr id="557" name="Google Shape;557;p26"/>
          <p:cNvSpPr txBox="1"/>
          <p:nvPr/>
        </p:nvSpPr>
        <p:spPr>
          <a:xfrm>
            <a:off x="960120" y="1828800"/>
            <a:ext cx="12664440" cy="57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90498" lvl="1" marL="891539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27"/>
          <p:cNvSpPr txBox="1"/>
          <p:nvPr>
            <p:ph type="title"/>
          </p:nvPr>
        </p:nvSpPr>
        <p:spPr>
          <a:xfrm>
            <a:off x="4723529" y="3611880"/>
            <a:ext cx="9101056" cy="7881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IBM Plex Sans"/>
              <a:buNone/>
            </a:pPr>
            <a:r>
              <a:rPr lang="en-US" sz="4400"/>
              <a:t>建立 project</a:t>
            </a:r>
            <a:endParaRPr/>
          </a:p>
        </p:txBody>
      </p:sp>
      <p:sp>
        <p:nvSpPr>
          <p:cNvPr id="563" name="Google Shape;563;p27"/>
          <p:cNvSpPr/>
          <p:nvPr/>
        </p:nvSpPr>
        <p:spPr>
          <a:xfrm>
            <a:off x="1068233" y="2450225"/>
            <a:ext cx="3029238" cy="3253601"/>
          </a:xfrm>
          <a:prstGeom prst="parallelogram">
            <a:avLst>
              <a:gd fmla="val 25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b="1" i="0" lang="en-US" sz="9600" u="none" cap="none" strike="noStrike">
                <a:solidFill>
                  <a:srgbClr val="3C3C3C"/>
                </a:solidFill>
                <a:latin typeface="IBM Plex Sans"/>
                <a:ea typeface="IBM Plex Sans"/>
                <a:cs typeface="IBM Plex Sans"/>
                <a:sym typeface="IBM Plex Sans"/>
              </a:rPr>
              <a:t>03</a:t>
            </a:r>
            <a:endParaRPr b="1" i="0" sz="9600" u="none" cap="none" strike="noStrike">
              <a:solidFill>
                <a:srgbClr val="3C3C3C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6db0e46397_0_0"/>
          <p:cNvSpPr/>
          <p:nvPr/>
        </p:nvSpPr>
        <p:spPr>
          <a:xfrm>
            <a:off x="11472350" y="2579225"/>
            <a:ext cx="2569800" cy="4275300"/>
          </a:xfrm>
          <a:prstGeom prst="rect">
            <a:avLst/>
          </a:prstGeom>
          <a:solidFill>
            <a:srgbClr val="F2F2F2"/>
          </a:solidFill>
          <a:ln cap="flat" cmpd="sng" w="12700">
            <a:solidFill>
              <a:srgbClr val="002FA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84" name="Google Shape;84;g36db0e46397_0_0"/>
          <p:cNvSpPr/>
          <p:nvPr/>
        </p:nvSpPr>
        <p:spPr>
          <a:xfrm>
            <a:off x="12962125" y="1736057"/>
            <a:ext cx="1257000" cy="731700"/>
          </a:xfrm>
          <a:prstGeom prst="rect">
            <a:avLst/>
          </a:prstGeom>
          <a:solidFill>
            <a:srgbClr val="F2F2F2"/>
          </a:solidFill>
          <a:ln cap="flat" cmpd="sng" w="12700">
            <a:solidFill>
              <a:srgbClr val="002FA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85" name="Google Shape;85;g36db0e46397_0_0"/>
          <p:cNvSpPr txBox="1"/>
          <p:nvPr>
            <p:ph type="title"/>
          </p:nvPr>
        </p:nvSpPr>
        <p:spPr>
          <a:xfrm>
            <a:off x="457200" y="685800"/>
            <a:ext cx="12344400" cy="5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IBM Plex Sans"/>
              <a:buNone/>
            </a:pPr>
            <a:r>
              <a:rPr b="1" lang="en-US" sz="3200">
                <a:solidFill>
                  <a:schemeClr val="lt2"/>
                </a:solidFill>
              </a:rPr>
              <a:t>CICD 環境架構規劃設計與人員權責分工(final) </a:t>
            </a:r>
            <a:endParaRPr/>
          </a:p>
        </p:txBody>
      </p:sp>
      <p:sp>
        <p:nvSpPr>
          <p:cNvPr id="86" name="Google Shape;86;g36db0e46397_0_0"/>
          <p:cNvSpPr txBox="1"/>
          <p:nvPr>
            <p:ph idx="1" type="body"/>
          </p:nvPr>
        </p:nvSpPr>
        <p:spPr>
          <a:xfrm>
            <a:off x="457200" y="265176"/>
            <a:ext cx="65838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IBM Plex Sans"/>
              <a:buNone/>
            </a:pPr>
            <a:r>
              <a:rPr lang="en-US"/>
              <a:t>IBM CICD Service Offering</a:t>
            </a:r>
            <a:endParaRPr/>
          </a:p>
        </p:txBody>
      </p:sp>
      <p:sp>
        <p:nvSpPr>
          <p:cNvPr id="87" name="Google Shape;87;g36db0e46397_0_0"/>
          <p:cNvSpPr txBox="1"/>
          <p:nvPr/>
        </p:nvSpPr>
        <p:spPr>
          <a:xfrm>
            <a:off x="4884821" y="962526"/>
            <a:ext cx="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endParaRPr b="0" i="0" sz="20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88" name="Google Shape;88;g36db0e46397_0_0"/>
          <p:cNvSpPr txBox="1"/>
          <p:nvPr/>
        </p:nvSpPr>
        <p:spPr>
          <a:xfrm>
            <a:off x="12298126" y="4661872"/>
            <a:ext cx="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89" name="Google Shape;89;g36db0e46397_0_0"/>
          <p:cNvSpPr/>
          <p:nvPr/>
        </p:nvSpPr>
        <p:spPr>
          <a:xfrm>
            <a:off x="415500" y="1670775"/>
            <a:ext cx="12090600" cy="864600"/>
          </a:xfrm>
          <a:prstGeom prst="rect">
            <a:avLst/>
          </a:prstGeom>
          <a:solidFill>
            <a:srgbClr val="F2F2F2"/>
          </a:solidFill>
          <a:ln cap="flat" cmpd="sng" w="12700">
            <a:solidFill>
              <a:srgbClr val="002FA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90" name="Google Shape;90;g36db0e46397_0_0"/>
          <p:cNvSpPr txBox="1"/>
          <p:nvPr/>
        </p:nvSpPr>
        <p:spPr>
          <a:xfrm>
            <a:off x="415489" y="1639503"/>
            <a:ext cx="1257000" cy="307800"/>
          </a:xfrm>
          <a:prstGeom prst="rect">
            <a:avLst/>
          </a:prstGeom>
          <a:solidFill>
            <a:srgbClr val="002FA7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一般OA網段</a:t>
            </a:r>
            <a:endParaRPr b="1" i="0" sz="1400" u="none" cap="none" strike="noStrike">
              <a:solidFill>
                <a:schemeClr val="lt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91" name="Google Shape;91;g36db0e46397_0_0"/>
          <p:cNvSpPr/>
          <p:nvPr/>
        </p:nvSpPr>
        <p:spPr>
          <a:xfrm>
            <a:off x="522355" y="2041362"/>
            <a:ext cx="535178" cy="422084"/>
          </a:xfrm>
          <a:custGeom>
            <a:rect b="b" l="l" r="r" t="t"/>
            <a:pathLst>
              <a:path extrusionOk="0" h="88" w="112">
                <a:moveTo>
                  <a:pt x="88" y="70"/>
                </a:moveTo>
                <a:cubicBezTo>
                  <a:pt x="88" y="80"/>
                  <a:pt x="80" y="88"/>
                  <a:pt x="70" y="88"/>
                </a:cubicBezTo>
                <a:cubicBezTo>
                  <a:pt x="18" y="88"/>
                  <a:pt x="18" y="88"/>
                  <a:pt x="18" y="88"/>
                </a:cubicBezTo>
                <a:cubicBezTo>
                  <a:pt x="8" y="88"/>
                  <a:pt x="0" y="80"/>
                  <a:pt x="0" y="70"/>
                </a:cubicBezTo>
                <a:cubicBezTo>
                  <a:pt x="0" y="18"/>
                  <a:pt x="0" y="18"/>
                  <a:pt x="0" y="18"/>
                </a:cubicBezTo>
                <a:cubicBezTo>
                  <a:pt x="0" y="8"/>
                  <a:pt x="8" y="0"/>
                  <a:pt x="18" y="0"/>
                </a:cubicBezTo>
                <a:cubicBezTo>
                  <a:pt x="70" y="0"/>
                  <a:pt x="70" y="0"/>
                  <a:pt x="70" y="0"/>
                </a:cubicBezTo>
                <a:cubicBezTo>
                  <a:pt x="73" y="0"/>
                  <a:pt x="75" y="1"/>
                  <a:pt x="78" y="2"/>
                </a:cubicBezTo>
                <a:cubicBezTo>
                  <a:pt x="78" y="2"/>
                  <a:pt x="79" y="2"/>
                  <a:pt x="79" y="3"/>
                </a:cubicBezTo>
                <a:cubicBezTo>
                  <a:pt x="79" y="4"/>
                  <a:pt x="79" y="4"/>
                  <a:pt x="78" y="5"/>
                </a:cubicBezTo>
                <a:cubicBezTo>
                  <a:pt x="75" y="8"/>
                  <a:pt x="75" y="8"/>
                  <a:pt x="75" y="8"/>
                </a:cubicBezTo>
                <a:cubicBezTo>
                  <a:pt x="75" y="9"/>
                  <a:pt x="74" y="9"/>
                  <a:pt x="73" y="8"/>
                </a:cubicBezTo>
                <a:cubicBezTo>
                  <a:pt x="72" y="8"/>
                  <a:pt x="71" y="8"/>
                  <a:pt x="70" y="8"/>
                </a:cubicBezTo>
                <a:cubicBezTo>
                  <a:pt x="18" y="8"/>
                  <a:pt x="18" y="8"/>
                  <a:pt x="18" y="8"/>
                </a:cubicBezTo>
                <a:cubicBezTo>
                  <a:pt x="13" y="8"/>
                  <a:pt x="8" y="13"/>
                  <a:pt x="8" y="18"/>
                </a:cubicBezTo>
                <a:cubicBezTo>
                  <a:pt x="8" y="70"/>
                  <a:pt x="8" y="70"/>
                  <a:pt x="8" y="70"/>
                </a:cubicBezTo>
                <a:cubicBezTo>
                  <a:pt x="8" y="76"/>
                  <a:pt x="13" y="80"/>
                  <a:pt x="18" y="80"/>
                </a:cubicBezTo>
                <a:cubicBezTo>
                  <a:pt x="70" y="80"/>
                  <a:pt x="70" y="80"/>
                  <a:pt x="70" y="80"/>
                </a:cubicBezTo>
                <a:cubicBezTo>
                  <a:pt x="76" y="80"/>
                  <a:pt x="80" y="76"/>
                  <a:pt x="80" y="70"/>
                </a:cubicBezTo>
                <a:cubicBezTo>
                  <a:pt x="80" y="62"/>
                  <a:pt x="80" y="62"/>
                  <a:pt x="80" y="62"/>
                </a:cubicBezTo>
                <a:cubicBezTo>
                  <a:pt x="80" y="62"/>
                  <a:pt x="81" y="61"/>
                  <a:pt x="81" y="61"/>
                </a:cubicBezTo>
                <a:cubicBezTo>
                  <a:pt x="85" y="57"/>
                  <a:pt x="85" y="57"/>
                  <a:pt x="85" y="57"/>
                </a:cubicBezTo>
                <a:cubicBezTo>
                  <a:pt x="86" y="56"/>
                  <a:pt x="86" y="56"/>
                  <a:pt x="87" y="56"/>
                </a:cubicBezTo>
                <a:cubicBezTo>
                  <a:pt x="88" y="57"/>
                  <a:pt x="88" y="57"/>
                  <a:pt x="88" y="58"/>
                </a:cubicBezTo>
                <a:lnTo>
                  <a:pt x="88" y="70"/>
                </a:lnTo>
                <a:close/>
                <a:moveTo>
                  <a:pt x="100" y="30"/>
                </a:moveTo>
                <a:cubicBezTo>
                  <a:pt x="58" y="72"/>
                  <a:pt x="58" y="72"/>
                  <a:pt x="58" y="72"/>
                </a:cubicBezTo>
                <a:cubicBezTo>
                  <a:pt x="40" y="72"/>
                  <a:pt x="40" y="72"/>
                  <a:pt x="40" y="72"/>
                </a:cubicBezTo>
                <a:cubicBezTo>
                  <a:pt x="40" y="54"/>
                  <a:pt x="40" y="54"/>
                  <a:pt x="40" y="54"/>
                </a:cubicBezTo>
                <a:cubicBezTo>
                  <a:pt x="82" y="12"/>
                  <a:pt x="82" y="12"/>
                  <a:pt x="82" y="12"/>
                </a:cubicBezTo>
                <a:lnTo>
                  <a:pt x="100" y="30"/>
                </a:lnTo>
                <a:close/>
                <a:moveTo>
                  <a:pt x="63" y="59"/>
                </a:moveTo>
                <a:cubicBezTo>
                  <a:pt x="54" y="49"/>
                  <a:pt x="54" y="49"/>
                  <a:pt x="54" y="49"/>
                </a:cubicBezTo>
                <a:cubicBezTo>
                  <a:pt x="46" y="57"/>
                  <a:pt x="46" y="57"/>
                  <a:pt x="46" y="57"/>
                </a:cubicBezTo>
                <a:cubicBezTo>
                  <a:pt x="46" y="60"/>
                  <a:pt x="46" y="60"/>
                  <a:pt x="46" y="60"/>
                </a:cubicBezTo>
                <a:cubicBezTo>
                  <a:pt x="52" y="60"/>
                  <a:pt x="52" y="60"/>
                  <a:pt x="52" y="60"/>
                </a:cubicBezTo>
                <a:cubicBezTo>
                  <a:pt x="52" y="66"/>
                  <a:pt x="52" y="66"/>
                  <a:pt x="52" y="66"/>
                </a:cubicBezTo>
                <a:cubicBezTo>
                  <a:pt x="56" y="66"/>
                  <a:pt x="56" y="66"/>
                  <a:pt x="56" y="66"/>
                </a:cubicBezTo>
                <a:lnTo>
                  <a:pt x="63" y="59"/>
                </a:lnTo>
                <a:close/>
                <a:moveTo>
                  <a:pt x="81" y="21"/>
                </a:moveTo>
                <a:cubicBezTo>
                  <a:pt x="59" y="43"/>
                  <a:pt x="59" y="43"/>
                  <a:pt x="59" y="43"/>
                </a:cubicBezTo>
                <a:cubicBezTo>
                  <a:pt x="59" y="44"/>
                  <a:pt x="59" y="45"/>
                  <a:pt x="59" y="45"/>
                </a:cubicBezTo>
                <a:cubicBezTo>
                  <a:pt x="60" y="46"/>
                  <a:pt x="61" y="46"/>
                  <a:pt x="61" y="45"/>
                </a:cubicBezTo>
                <a:cubicBezTo>
                  <a:pt x="83" y="23"/>
                  <a:pt x="83" y="23"/>
                  <a:pt x="83" y="23"/>
                </a:cubicBezTo>
                <a:cubicBezTo>
                  <a:pt x="84" y="23"/>
                  <a:pt x="84" y="22"/>
                  <a:pt x="83" y="21"/>
                </a:cubicBezTo>
                <a:cubicBezTo>
                  <a:pt x="83" y="21"/>
                  <a:pt x="82" y="21"/>
                  <a:pt x="81" y="21"/>
                </a:cubicBezTo>
                <a:close/>
                <a:moveTo>
                  <a:pt x="104" y="26"/>
                </a:moveTo>
                <a:cubicBezTo>
                  <a:pt x="86" y="8"/>
                  <a:pt x="86" y="8"/>
                  <a:pt x="86" y="8"/>
                </a:cubicBezTo>
                <a:cubicBezTo>
                  <a:pt x="92" y="2"/>
                  <a:pt x="92" y="2"/>
                  <a:pt x="92" y="2"/>
                </a:cubicBezTo>
                <a:cubicBezTo>
                  <a:pt x="94" y="0"/>
                  <a:pt x="98" y="0"/>
                  <a:pt x="101" y="2"/>
                </a:cubicBezTo>
                <a:cubicBezTo>
                  <a:pt x="110" y="12"/>
                  <a:pt x="110" y="12"/>
                  <a:pt x="110" y="12"/>
                </a:cubicBezTo>
                <a:cubicBezTo>
                  <a:pt x="112" y="14"/>
                  <a:pt x="112" y="18"/>
                  <a:pt x="110" y="20"/>
                </a:cubicBezTo>
                <a:lnTo>
                  <a:pt x="104" y="26"/>
                </a:lnTo>
                <a:close/>
              </a:path>
            </a:pathLst>
          </a:custGeom>
          <a:solidFill>
            <a:srgbClr val="79797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92" name="Google Shape;92;g36db0e46397_0_0"/>
          <p:cNvSpPr txBox="1"/>
          <p:nvPr/>
        </p:nvSpPr>
        <p:spPr>
          <a:xfrm>
            <a:off x="1092102" y="2001677"/>
            <a:ext cx="903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3C3C3C"/>
                </a:solidFill>
                <a:latin typeface="IBM Plex Sans"/>
                <a:ea typeface="IBM Plex Sans"/>
                <a:cs typeface="IBM Plex Sans"/>
                <a:sym typeface="IBM Plex Sans"/>
              </a:rPr>
              <a:t>換版變更</a:t>
            </a:r>
            <a:endParaRPr b="1" i="0" sz="1400" u="none" cap="none" strike="noStrike">
              <a:solidFill>
                <a:srgbClr val="3C3C3C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3C3C3C"/>
                </a:solidFill>
                <a:latin typeface="IBM Plex Sans"/>
                <a:ea typeface="IBM Plex Sans"/>
                <a:cs typeface="IBM Plex Sans"/>
                <a:sym typeface="IBM Plex Sans"/>
              </a:rPr>
              <a:t>系統流程</a:t>
            </a:r>
            <a:endParaRPr b="1" i="0" sz="1400" u="none" cap="none" strike="noStrike">
              <a:solidFill>
                <a:srgbClr val="3C3C3C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93" name="Google Shape;93;g36db0e46397_0_0"/>
          <p:cNvSpPr txBox="1"/>
          <p:nvPr/>
        </p:nvSpPr>
        <p:spPr>
          <a:xfrm>
            <a:off x="3088558" y="2068253"/>
            <a:ext cx="1404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262626"/>
                </a:solidFill>
                <a:latin typeface="IBM Plex Sans"/>
                <a:ea typeface="IBM Plex Sans"/>
                <a:cs typeface="IBM Plex Sans"/>
                <a:sym typeface="IBM Plex Sans"/>
              </a:rPr>
              <a:t>Developer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262626"/>
                </a:solidFill>
                <a:latin typeface="IBM Plex Sans"/>
                <a:ea typeface="IBM Plex Sans"/>
                <a:cs typeface="IBM Plex Sans"/>
                <a:sym typeface="IBM Plex Sans"/>
              </a:rPr>
              <a:t>(研發處人員)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g36db0e46397_0_0"/>
          <p:cNvSpPr txBox="1"/>
          <p:nvPr/>
        </p:nvSpPr>
        <p:spPr>
          <a:xfrm>
            <a:off x="5748093" y="2058346"/>
            <a:ext cx="1339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3C3C3C"/>
                </a:solidFill>
                <a:latin typeface="IBM Plex Sans"/>
                <a:ea typeface="IBM Plex Sans"/>
                <a:cs typeface="IBM Plex Sans"/>
                <a:sym typeface="IBM Plex Sans"/>
              </a:rPr>
              <a:t>驗收人員</a:t>
            </a:r>
            <a:endParaRPr b="1" i="0" sz="1400" u="none" cap="none" strike="noStrike">
              <a:solidFill>
                <a:srgbClr val="3C3C3C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95" name="Google Shape;95;g36db0e46397_0_0"/>
          <p:cNvSpPr txBox="1"/>
          <p:nvPr/>
        </p:nvSpPr>
        <p:spPr>
          <a:xfrm>
            <a:off x="6836100" y="2028880"/>
            <a:ext cx="1339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262626"/>
                </a:solidFill>
                <a:latin typeface="IBM Plex Sans"/>
                <a:ea typeface="IBM Plex Sans"/>
                <a:cs typeface="IBM Plex Sans"/>
                <a:sym typeface="IBM Plex Sans"/>
              </a:rPr>
              <a:t>Auditing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262626"/>
                </a:solidFill>
                <a:latin typeface="IBM Plex Sans"/>
                <a:ea typeface="IBM Plex Sans"/>
                <a:cs typeface="IBM Plex Sans"/>
                <a:sym typeface="IBM Plex Sans"/>
              </a:rPr>
              <a:t>(資管人員)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g36db0e46397_0_0"/>
          <p:cNvSpPr/>
          <p:nvPr/>
        </p:nvSpPr>
        <p:spPr>
          <a:xfrm>
            <a:off x="371201" y="2579263"/>
            <a:ext cx="4140000" cy="5292900"/>
          </a:xfrm>
          <a:prstGeom prst="rect">
            <a:avLst/>
          </a:prstGeom>
          <a:solidFill>
            <a:srgbClr val="F2F2F2"/>
          </a:solidFill>
          <a:ln cap="flat" cmpd="sng" w="12700">
            <a:solidFill>
              <a:srgbClr val="002FA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97" name="Google Shape;97;g36db0e46397_0_0"/>
          <p:cNvSpPr txBox="1"/>
          <p:nvPr/>
        </p:nvSpPr>
        <p:spPr>
          <a:xfrm>
            <a:off x="371197" y="2610545"/>
            <a:ext cx="997200" cy="307800"/>
          </a:xfrm>
          <a:prstGeom prst="rect">
            <a:avLst/>
          </a:prstGeom>
          <a:solidFill>
            <a:srgbClr val="002FA7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DEV網段</a:t>
            </a:r>
            <a:endParaRPr b="1" i="0" sz="1400" u="none" cap="none" strike="noStrike">
              <a:solidFill>
                <a:schemeClr val="lt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98" name="Google Shape;98;g36db0e46397_0_0"/>
          <p:cNvSpPr/>
          <p:nvPr/>
        </p:nvSpPr>
        <p:spPr>
          <a:xfrm>
            <a:off x="4592611" y="2579263"/>
            <a:ext cx="4140000" cy="5292900"/>
          </a:xfrm>
          <a:prstGeom prst="rect">
            <a:avLst/>
          </a:prstGeom>
          <a:solidFill>
            <a:srgbClr val="F2F2F2"/>
          </a:solidFill>
          <a:ln cap="flat" cmpd="sng" w="12700">
            <a:solidFill>
              <a:srgbClr val="002FA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99" name="Google Shape;99;g36db0e46397_0_0"/>
          <p:cNvSpPr txBox="1"/>
          <p:nvPr/>
        </p:nvSpPr>
        <p:spPr>
          <a:xfrm>
            <a:off x="4578754" y="2598685"/>
            <a:ext cx="1116300" cy="307800"/>
          </a:xfrm>
          <a:prstGeom prst="rect">
            <a:avLst/>
          </a:prstGeom>
          <a:solidFill>
            <a:srgbClr val="002FA7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Stage網段</a:t>
            </a:r>
            <a:endParaRPr b="1" i="0" sz="1400" u="none" cap="none" strike="noStrike">
              <a:solidFill>
                <a:schemeClr val="lt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00" name="Google Shape;100;g36db0e46397_0_0"/>
          <p:cNvSpPr/>
          <p:nvPr/>
        </p:nvSpPr>
        <p:spPr>
          <a:xfrm>
            <a:off x="8813992" y="2579263"/>
            <a:ext cx="2569800" cy="5292900"/>
          </a:xfrm>
          <a:prstGeom prst="rect">
            <a:avLst/>
          </a:prstGeom>
          <a:solidFill>
            <a:srgbClr val="F2F2F2"/>
          </a:solidFill>
          <a:ln cap="flat" cmpd="sng" w="12700">
            <a:solidFill>
              <a:srgbClr val="002FA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01" name="Google Shape;101;g36db0e46397_0_0"/>
          <p:cNvSpPr txBox="1"/>
          <p:nvPr/>
        </p:nvSpPr>
        <p:spPr>
          <a:xfrm>
            <a:off x="8805684" y="2618916"/>
            <a:ext cx="1257000" cy="307800"/>
          </a:xfrm>
          <a:prstGeom prst="rect">
            <a:avLst/>
          </a:prstGeom>
          <a:solidFill>
            <a:srgbClr val="002FA7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PROD網段</a:t>
            </a:r>
            <a:endParaRPr b="1" i="0" sz="1400" u="none" cap="none" strike="noStrike">
              <a:solidFill>
                <a:schemeClr val="lt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02" name="Google Shape;102;g36db0e46397_0_0"/>
          <p:cNvSpPr txBox="1"/>
          <p:nvPr/>
        </p:nvSpPr>
        <p:spPr>
          <a:xfrm>
            <a:off x="3158923" y="2624260"/>
            <a:ext cx="5385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2F5BF2"/>
                </a:solidFill>
                <a:latin typeface="IBM Plex Sans"/>
                <a:ea typeface="IBM Plex Sans"/>
                <a:cs typeface="IBM Plex Sans"/>
                <a:sym typeface="IBM Plex Sans"/>
              </a:rPr>
              <a:t>簽入</a:t>
            </a:r>
            <a:endParaRPr b="1" i="0" sz="1200" u="none" cap="none" strike="noStrike">
              <a:solidFill>
                <a:srgbClr val="2F5BF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03" name="Google Shape;103;g36db0e46397_0_0"/>
          <p:cNvSpPr txBox="1"/>
          <p:nvPr/>
        </p:nvSpPr>
        <p:spPr>
          <a:xfrm>
            <a:off x="5156512" y="4221555"/>
            <a:ext cx="9144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(Main branch)</a:t>
            </a:r>
            <a:endParaRPr b="0" i="0" sz="12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04" name="Google Shape;104;g36db0e46397_0_0"/>
          <p:cNvSpPr/>
          <p:nvPr/>
        </p:nvSpPr>
        <p:spPr>
          <a:xfrm>
            <a:off x="6262596" y="2351108"/>
            <a:ext cx="228600" cy="3186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2F5B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60"/>
              <a:buFont typeface="Arial"/>
              <a:buNone/>
            </a:pPr>
            <a:r>
              <a:t/>
            </a:r>
            <a:endParaRPr b="0" i="0" sz="2160" u="none" cap="none" strike="noStrik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05" name="Google Shape;105;g36db0e46397_0_0"/>
          <p:cNvSpPr/>
          <p:nvPr/>
        </p:nvSpPr>
        <p:spPr>
          <a:xfrm>
            <a:off x="7466425" y="2448160"/>
            <a:ext cx="228600" cy="2895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2F5B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60"/>
              <a:buFont typeface="Arial"/>
              <a:buNone/>
            </a:pPr>
            <a:r>
              <a:t/>
            </a:r>
            <a:endParaRPr b="0" i="0" sz="2160" u="none" cap="none" strike="noStrik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106" name="Google Shape;106;g36db0e46397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08598" y="1199572"/>
            <a:ext cx="641204" cy="8664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g36db0e46397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77068" y="1160933"/>
            <a:ext cx="641204" cy="8664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g36db0e46397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66356" y="1160933"/>
            <a:ext cx="641204" cy="86649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图标&#10;&#10;描述已自动生成" id="109" name="Google Shape;109;g36db0e46397_0_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544804" y="6068173"/>
            <a:ext cx="456802" cy="456802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g36db0e46397_0_0"/>
          <p:cNvSpPr txBox="1"/>
          <p:nvPr/>
        </p:nvSpPr>
        <p:spPr>
          <a:xfrm>
            <a:off x="10218047" y="4803677"/>
            <a:ext cx="9999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2F5BF2"/>
                </a:solidFill>
                <a:latin typeface="IBM Plex Sans"/>
                <a:ea typeface="IBM Plex Sans"/>
                <a:cs typeface="IBM Plex Sans"/>
                <a:sym typeface="IBM Plex Sans"/>
              </a:rPr>
              <a:t>正式部署</a:t>
            </a:r>
            <a:endParaRPr b="1" i="0" sz="1200" u="none" cap="none" strike="noStrike">
              <a:solidFill>
                <a:srgbClr val="2F5BF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descr="图标&#10;&#10;描述已自动生成" id="111" name="Google Shape;111;g36db0e46397_0_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343011" y="6067491"/>
            <a:ext cx="451252" cy="4512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g36db0e46397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058894" y="1139264"/>
            <a:ext cx="641204" cy="866492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g36db0e46397_0_0"/>
          <p:cNvSpPr txBox="1"/>
          <p:nvPr/>
        </p:nvSpPr>
        <p:spPr>
          <a:xfrm>
            <a:off x="9720592" y="1923830"/>
            <a:ext cx="1339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262626"/>
                </a:solidFill>
                <a:latin typeface="IBM Plex Sans"/>
                <a:ea typeface="IBM Plex Sans"/>
                <a:cs typeface="IBM Plex Sans"/>
                <a:sym typeface="IBM Plex Sans"/>
              </a:rPr>
              <a:t>Auditing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262626"/>
                </a:solidFill>
                <a:latin typeface="IBM Plex Sans"/>
                <a:ea typeface="IBM Plex Sans"/>
                <a:cs typeface="IBM Plex Sans"/>
                <a:sym typeface="IBM Plex Sans"/>
              </a:rPr>
              <a:t>(資管人員)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g36db0e46397_0_0"/>
          <p:cNvSpPr txBox="1"/>
          <p:nvPr/>
        </p:nvSpPr>
        <p:spPr>
          <a:xfrm>
            <a:off x="5192411" y="3598509"/>
            <a:ext cx="903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3C3C3C"/>
                </a:solidFill>
                <a:latin typeface="IBM Plex Sans"/>
                <a:ea typeface="IBM Plex Sans"/>
                <a:cs typeface="IBM Plex Sans"/>
                <a:sym typeface="IBM Plex Sans"/>
              </a:rPr>
              <a:t>Gitlab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3C3C3C"/>
                </a:solidFill>
                <a:latin typeface="IBM Plex Sans"/>
                <a:ea typeface="IBM Plex Sans"/>
                <a:cs typeface="IBM Plex Sans"/>
                <a:sym typeface="IBM Plex Sans"/>
              </a:rPr>
              <a:t>原碼管控</a:t>
            </a:r>
            <a:endParaRPr b="1" i="0" sz="1400" u="none" cap="none" strike="noStrike">
              <a:solidFill>
                <a:srgbClr val="3C3C3C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15" name="Google Shape;115;g36db0e46397_0_0"/>
          <p:cNvSpPr txBox="1"/>
          <p:nvPr/>
        </p:nvSpPr>
        <p:spPr>
          <a:xfrm>
            <a:off x="2186163" y="3557009"/>
            <a:ext cx="9036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3C3C3C"/>
                </a:solidFill>
                <a:latin typeface="IBM Plex Sans"/>
                <a:ea typeface="IBM Plex Sans"/>
                <a:cs typeface="IBM Plex Sans"/>
                <a:sym typeface="IBM Plex Sans"/>
              </a:rPr>
              <a:t>Redmine</a:t>
            </a:r>
            <a:endParaRPr b="1" i="0" sz="1200" u="none" cap="none" strike="noStrike">
              <a:solidFill>
                <a:srgbClr val="3C3C3C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116" name="Google Shape;116;g36db0e46397_0_0"/>
          <p:cNvCxnSpPr>
            <a:stCxn id="117" idx="2"/>
            <a:endCxn id="118" idx="6"/>
          </p:cNvCxnSpPr>
          <p:nvPr/>
        </p:nvCxnSpPr>
        <p:spPr>
          <a:xfrm flipH="1">
            <a:off x="1481217" y="5173885"/>
            <a:ext cx="1684800" cy="1329000"/>
          </a:xfrm>
          <a:prstGeom prst="bentConnector3">
            <a:avLst>
              <a:gd fmla="val 50003" name="adj1"/>
            </a:avLst>
          </a:prstGeom>
          <a:noFill/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19" name="Google Shape;119;g36db0e46397_0_0"/>
          <p:cNvSpPr txBox="1"/>
          <p:nvPr/>
        </p:nvSpPr>
        <p:spPr>
          <a:xfrm>
            <a:off x="6732784" y="7213848"/>
            <a:ext cx="1489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3C3C3C"/>
                </a:solidFill>
                <a:latin typeface="IBM Plex Sans"/>
                <a:ea typeface="IBM Plex Sans"/>
                <a:cs typeface="IBM Plex Sans"/>
                <a:sym typeface="IBM Plex Sans"/>
              </a:rPr>
              <a:t>Harbor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3C3C3C"/>
                </a:solidFill>
                <a:latin typeface="IBM Plex Sans"/>
                <a:ea typeface="IBM Plex Sans"/>
                <a:cs typeface="IBM Plex Sans"/>
                <a:sym typeface="IBM Plex Sans"/>
              </a:rPr>
              <a:t>遠端倉庫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g36db0e46397_0_0"/>
          <p:cNvSpPr txBox="1"/>
          <p:nvPr/>
        </p:nvSpPr>
        <p:spPr>
          <a:xfrm>
            <a:off x="6205408" y="3418736"/>
            <a:ext cx="9144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推</a:t>
            </a:r>
            <a:r>
              <a:rPr b="0" i="0" lang="en-US" sz="12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送Package</a:t>
            </a:r>
            <a:endParaRPr b="0" i="0" sz="12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grpSp>
        <p:nvGrpSpPr>
          <p:cNvPr id="121" name="Google Shape;121;g36db0e46397_0_0"/>
          <p:cNvGrpSpPr/>
          <p:nvPr/>
        </p:nvGrpSpPr>
        <p:grpSpPr>
          <a:xfrm>
            <a:off x="7167204" y="6585530"/>
            <a:ext cx="616500" cy="616500"/>
            <a:chOff x="1727119" y="3761282"/>
            <a:chExt cx="616500" cy="616500"/>
          </a:xfrm>
        </p:grpSpPr>
        <p:sp>
          <p:nvSpPr>
            <p:cNvPr id="122" name="Google Shape;122;g36db0e46397_0_0"/>
            <p:cNvSpPr/>
            <p:nvPr/>
          </p:nvSpPr>
          <p:spPr>
            <a:xfrm>
              <a:off x="1727119" y="3761282"/>
              <a:ext cx="616500" cy="616500"/>
            </a:xfrm>
            <a:prstGeom prst="ellipse">
              <a:avLst/>
            </a:prstGeom>
            <a:solidFill>
              <a:schemeClr val="lt2"/>
            </a:solidFill>
            <a:ln cap="flat" cmpd="sng" w="12700">
              <a:solidFill>
                <a:srgbClr val="002FA7"/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123" name="Google Shape;123;g36db0e46397_0_0"/>
            <p:cNvSpPr/>
            <p:nvPr/>
          </p:nvSpPr>
          <p:spPr>
            <a:xfrm>
              <a:off x="1823373" y="3865342"/>
              <a:ext cx="417768" cy="417770"/>
            </a:xfrm>
            <a:custGeom>
              <a:rect b="b" l="l" r="r" t="t"/>
              <a:pathLst>
                <a:path extrusionOk="0" h="228602" w="228601">
                  <a:moveTo>
                    <a:pt x="110405" y="68"/>
                  </a:moveTo>
                  <a:cubicBezTo>
                    <a:pt x="47321" y="2220"/>
                    <a:pt x="-2076" y="55103"/>
                    <a:pt x="67" y="118197"/>
                  </a:cubicBezTo>
                  <a:cubicBezTo>
                    <a:pt x="2220" y="181290"/>
                    <a:pt x="55103" y="230687"/>
                    <a:pt x="118196" y="228534"/>
                  </a:cubicBezTo>
                  <a:cubicBezTo>
                    <a:pt x="181290" y="226325"/>
                    <a:pt x="230677" y="173423"/>
                    <a:pt x="228534" y="110320"/>
                  </a:cubicBezTo>
                  <a:cubicBezTo>
                    <a:pt x="226334" y="47274"/>
                    <a:pt x="173460" y="-2085"/>
                    <a:pt x="110405" y="68"/>
                  </a:cubicBezTo>
                  <a:close/>
                  <a:moveTo>
                    <a:pt x="118225" y="208684"/>
                  </a:moveTo>
                  <a:cubicBezTo>
                    <a:pt x="115542" y="208767"/>
                    <a:pt x="112857" y="208736"/>
                    <a:pt x="110176" y="208589"/>
                  </a:cubicBezTo>
                  <a:lnTo>
                    <a:pt x="109767" y="194502"/>
                  </a:lnTo>
                  <a:lnTo>
                    <a:pt x="65009" y="177128"/>
                  </a:lnTo>
                  <a:lnTo>
                    <a:pt x="64094" y="194044"/>
                  </a:lnTo>
                  <a:cubicBezTo>
                    <a:pt x="37914" y="177462"/>
                    <a:pt x="21568" y="149060"/>
                    <a:pt x="20384" y="118092"/>
                  </a:cubicBezTo>
                  <a:cubicBezTo>
                    <a:pt x="18384" y="66057"/>
                    <a:pt x="58951" y="22252"/>
                    <a:pt x="110986" y="20251"/>
                  </a:cubicBezTo>
                  <a:lnTo>
                    <a:pt x="111119" y="20251"/>
                  </a:lnTo>
                  <a:cubicBezTo>
                    <a:pt x="129535" y="19557"/>
                    <a:pt x="147748" y="24297"/>
                    <a:pt x="163488" y="33882"/>
                  </a:cubicBezTo>
                  <a:lnTo>
                    <a:pt x="114243" y="87917"/>
                  </a:lnTo>
                  <a:lnTo>
                    <a:pt x="185871" y="52808"/>
                  </a:lnTo>
                  <a:cubicBezTo>
                    <a:pt x="190383" y="58045"/>
                    <a:pt x="194306" y="63763"/>
                    <a:pt x="197568" y="69857"/>
                  </a:cubicBezTo>
                  <a:lnTo>
                    <a:pt x="116977" y="96404"/>
                  </a:lnTo>
                  <a:lnTo>
                    <a:pt x="206445" y="93327"/>
                  </a:lnTo>
                  <a:cubicBezTo>
                    <a:pt x="207684" y="98728"/>
                    <a:pt x="208465" y="104290"/>
                    <a:pt x="208741" y="110015"/>
                  </a:cubicBezTo>
                  <a:lnTo>
                    <a:pt x="120025" y="104176"/>
                  </a:lnTo>
                  <a:lnTo>
                    <a:pt x="206569" y="134828"/>
                  </a:lnTo>
                  <a:cubicBezTo>
                    <a:pt x="197539" y="175699"/>
                    <a:pt x="161992" y="206998"/>
                    <a:pt x="118225" y="208684"/>
                  </a:cubicBezTo>
                  <a:close/>
                  <a:moveTo>
                    <a:pt x="63685" y="86088"/>
                  </a:moveTo>
                  <a:lnTo>
                    <a:pt x="66428" y="86088"/>
                  </a:lnTo>
                  <a:lnTo>
                    <a:pt x="66428" y="110272"/>
                  </a:lnTo>
                  <a:lnTo>
                    <a:pt x="64199" y="110272"/>
                  </a:lnTo>
                  <a:lnTo>
                    <a:pt x="64199" y="118654"/>
                  </a:lnTo>
                  <a:lnTo>
                    <a:pt x="68085" y="118654"/>
                  </a:lnTo>
                  <a:lnTo>
                    <a:pt x="67447" y="131256"/>
                  </a:lnTo>
                  <a:lnTo>
                    <a:pt x="107423" y="145629"/>
                  </a:lnTo>
                  <a:lnTo>
                    <a:pt x="106214" y="118654"/>
                  </a:lnTo>
                  <a:lnTo>
                    <a:pt x="110167" y="118654"/>
                  </a:lnTo>
                  <a:lnTo>
                    <a:pt x="110167" y="110272"/>
                  </a:lnTo>
                  <a:lnTo>
                    <a:pt x="107928" y="110272"/>
                  </a:lnTo>
                  <a:lnTo>
                    <a:pt x="107928" y="86088"/>
                  </a:lnTo>
                  <a:lnTo>
                    <a:pt x="110624" y="86088"/>
                  </a:lnTo>
                  <a:lnTo>
                    <a:pt x="87516" y="59218"/>
                  </a:lnTo>
                  <a:lnTo>
                    <a:pt x="63685" y="86088"/>
                  </a:lnTo>
                  <a:close/>
                  <a:moveTo>
                    <a:pt x="100213" y="110272"/>
                  </a:moveTo>
                  <a:lnTo>
                    <a:pt x="91526" y="110272"/>
                  </a:lnTo>
                  <a:lnTo>
                    <a:pt x="91526" y="94927"/>
                  </a:lnTo>
                  <a:lnTo>
                    <a:pt x="82839" y="94927"/>
                  </a:lnTo>
                  <a:lnTo>
                    <a:pt x="82839" y="110272"/>
                  </a:lnTo>
                  <a:lnTo>
                    <a:pt x="74153" y="110272"/>
                  </a:lnTo>
                  <a:lnTo>
                    <a:pt x="74153" y="86088"/>
                  </a:lnTo>
                  <a:lnTo>
                    <a:pt x="100213" y="86088"/>
                  </a:lnTo>
                  <a:lnTo>
                    <a:pt x="100213" y="110272"/>
                  </a:lnTo>
                  <a:close/>
                  <a:moveTo>
                    <a:pt x="107833" y="153449"/>
                  </a:moveTo>
                  <a:lnTo>
                    <a:pt x="108138" y="160355"/>
                  </a:lnTo>
                  <a:lnTo>
                    <a:pt x="66685" y="145467"/>
                  </a:lnTo>
                  <a:lnTo>
                    <a:pt x="67142" y="137695"/>
                  </a:lnTo>
                  <a:lnTo>
                    <a:pt x="107833" y="153449"/>
                  </a:lnTo>
                  <a:close/>
                  <a:moveTo>
                    <a:pt x="66428" y="150306"/>
                  </a:moveTo>
                  <a:lnTo>
                    <a:pt x="108443" y="166612"/>
                  </a:lnTo>
                  <a:lnTo>
                    <a:pt x="108747" y="173470"/>
                  </a:lnTo>
                  <a:lnTo>
                    <a:pt x="66028" y="158126"/>
                  </a:lnTo>
                  <a:lnTo>
                    <a:pt x="66428" y="150306"/>
                  </a:lnTo>
                  <a:close/>
                  <a:moveTo>
                    <a:pt x="109100" y="179719"/>
                  </a:moveTo>
                  <a:lnTo>
                    <a:pt x="109405" y="186529"/>
                  </a:lnTo>
                  <a:lnTo>
                    <a:pt x="65361" y="170784"/>
                  </a:lnTo>
                  <a:lnTo>
                    <a:pt x="65818" y="162964"/>
                  </a:lnTo>
                  <a:lnTo>
                    <a:pt x="109100" y="179719"/>
                  </a:lnTo>
                  <a:close/>
                </a:path>
              </a:pathLst>
            </a:custGeom>
            <a:solidFill>
              <a:srgbClr val="03248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60"/>
                <a:buFont typeface="Arial"/>
                <a:buNone/>
              </a:pPr>
              <a:r>
                <a:t/>
              </a:r>
              <a:endParaRPr b="0" i="0" sz="216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</p:grpSp>
      <p:grpSp>
        <p:nvGrpSpPr>
          <p:cNvPr id="124" name="Google Shape;124;g36db0e46397_0_0"/>
          <p:cNvGrpSpPr/>
          <p:nvPr/>
        </p:nvGrpSpPr>
        <p:grpSpPr>
          <a:xfrm>
            <a:off x="7176910" y="5255541"/>
            <a:ext cx="616500" cy="616500"/>
            <a:chOff x="1727119" y="3761282"/>
            <a:chExt cx="616500" cy="616500"/>
          </a:xfrm>
        </p:grpSpPr>
        <p:sp>
          <p:nvSpPr>
            <p:cNvPr id="125" name="Google Shape;125;g36db0e46397_0_0"/>
            <p:cNvSpPr/>
            <p:nvPr/>
          </p:nvSpPr>
          <p:spPr>
            <a:xfrm>
              <a:off x="1727119" y="3761282"/>
              <a:ext cx="616500" cy="616500"/>
            </a:xfrm>
            <a:prstGeom prst="ellipse">
              <a:avLst/>
            </a:prstGeom>
            <a:solidFill>
              <a:schemeClr val="lt2"/>
            </a:solidFill>
            <a:ln cap="flat" cmpd="sng" w="12700">
              <a:solidFill>
                <a:srgbClr val="002FA7"/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126" name="Google Shape;126;g36db0e46397_0_0"/>
            <p:cNvSpPr/>
            <p:nvPr/>
          </p:nvSpPr>
          <p:spPr>
            <a:xfrm>
              <a:off x="1823373" y="3865342"/>
              <a:ext cx="417768" cy="417770"/>
            </a:xfrm>
            <a:custGeom>
              <a:rect b="b" l="l" r="r" t="t"/>
              <a:pathLst>
                <a:path extrusionOk="0" h="228602" w="228601">
                  <a:moveTo>
                    <a:pt x="110405" y="68"/>
                  </a:moveTo>
                  <a:cubicBezTo>
                    <a:pt x="47321" y="2220"/>
                    <a:pt x="-2076" y="55103"/>
                    <a:pt x="67" y="118197"/>
                  </a:cubicBezTo>
                  <a:cubicBezTo>
                    <a:pt x="2220" y="181290"/>
                    <a:pt x="55103" y="230687"/>
                    <a:pt x="118196" y="228534"/>
                  </a:cubicBezTo>
                  <a:cubicBezTo>
                    <a:pt x="181290" y="226325"/>
                    <a:pt x="230677" y="173423"/>
                    <a:pt x="228534" y="110320"/>
                  </a:cubicBezTo>
                  <a:cubicBezTo>
                    <a:pt x="226334" y="47274"/>
                    <a:pt x="173460" y="-2085"/>
                    <a:pt x="110405" y="68"/>
                  </a:cubicBezTo>
                  <a:close/>
                  <a:moveTo>
                    <a:pt x="118225" y="208684"/>
                  </a:moveTo>
                  <a:cubicBezTo>
                    <a:pt x="115542" y="208767"/>
                    <a:pt x="112857" y="208736"/>
                    <a:pt x="110176" y="208589"/>
                  </a:cubicBezTo>
                  <a:lnTo>
                    <a:pt x="109767" y="194502"/>
                  </a:lnTo>
                  <a:lnTo>
                    <a:pt x="65009" y="177128"/>
                  </a:lnTo>
                  <a:lnTo>
                    <a:pt x="64094" y="194044"/>
                  </a:lnTo>
                  <a:cubicBezTo>
                    <a:pt x="37914" y="177462"/>
                    <a:pt x="21568" y="149060"/>
                    <a:pt x="20384" y="118092"/>
                  </a:cubicBezTo>
                  <a:cubicBezTo>
                    <a:pt x="18384" y="66057"/>
                    <a:pt x="58951" y="22252"/>
                    <a:pt x="110986" y="20251"/>
                  </a:cubicBezTo>
                  <a:lnTo>
                    <a:pt x="111119" y="20251"/>
                  </a:lnTo>
                  <a:cubicBezTo>
                    <a:pt x="129535" y="19557"/>
                    <a:pt x="147748" y="24297"/>
                    <a:pt x="163488" y="33882"/>
                  </a:cubicBezTo>
                  <a:lnTo>
                    <a:pt x="114243" y="87917"/>
                  </a:lnTo>
                  <a:lnTo>
                    <a:pt x="185871" y="52808"/>
                  </a:lnTo>
                  <a:cubicBezTo>
                    <a:pt x="190383" y="58045"/>
                    <a:pt x="194306" y="63763"/>
                    <a:pt x="197568" y="69857"/>
                  </a:cubicBezTo>
                  <a:lnTo>
                    <a:pt x="116977" y="96404"/>
                  </a:lnTo>
                  <a:lnTo>
                    <a:pt x="206445" y="93327"/>
                  </a:lnTo>
                  <a:cubicBezTo>
                    <a:pt x="207684" y="98728"/>
                    <a:pt x="208465" y="104290"/>
                    <a:pt x="208741" y="110015"/>
                  </a:cubicBezTo>
                  <a:lnTo>
                    <a:pt x="120025" y="104176"/>
                  </a:lnTo>
                  <a:lnTo>
                    <a:pt x="206569" y="134828"/>
                  </a:lnTo>
                  <a:cubicBezTo>
                    <a:pt x="197539" y="175699"/>
                    <a:pt x="161992" y="206998"/>
                    <a:pt x="118225" y="208684"/>
                  </a:cubicBezTo>
                  <a:close/>
                  <a:moveTo>
                    <a:pt x="63685" y="86088"/>
                  </a:moveTo>
                  <a:lnTo>
                    <a:pt x="66428" y="86088"/>
                  </a:lnTo>
                  <a:lnTo>
                    <a:pt x="66428" y="110272"/>
                  </a:lnTo>
                  <a:lnTo>
                    <a:pt x="64199" y="110272"/>
                  </a:lnTo>
                  <a:lnTo>
                    <a:pt x="64199" y="118654"/>
                  </a:lnTo>
                  <a:lnTo>
                    <a:pt x="68085" y="118654"/>
                  </a:lnTo>
                  <a:lnTo>
                    <a:pt x="67447" y="131256"/>
                  </a:lnTo>
                  <a:lnTo>
                    <a:pt x="107423" y="145629"/>
                  </a:lnTo>
                  <a:lnTo>
                    <a:pt x="106214" y="118654"/>
                  </a:lnTo>
                  <a:lnTo>
                    <a:pt x="110167" y="118654"/>
                  </a:lnTo>
                  <a:lnTo>
                    <a:pt x="110167" y="110272"/>
                  </a:lnTo>
                  <a:lnTo>
                    <a:pt x="107928" y="110272"/>
                  </a:lnTo>
                  <a:lnTo>
                    <a:pt x="107928" y="86088"/>
                  </a:lnTo>
                  <a:lnTo>
                    <a:pt x="110624" y="86088"/>
                  </a:lnTo>
                  <a:lnTo>
                    <a:pt x="87516" y="59218"/>
                  </a:lnTo>
                  <a:lnTo>
                    <a:pt x="63685" y="86088"/>
                  </a:lnTo>
                  <a:close/>
                  <a:moveTo>
                    <a:pt x="100213" y="110272"/>
                  </a:moveTo>
                  <a:lnTo>
                    <a:pt x="91526" y="110272"/>
                  </a:lnTo>
                  <a:lnTo>
                    <a:pt x="91526" y="94927"/>
                  </a:lnTo>
                  <a:lnTo>
                    <a:pt x="82839" y="94927"/>
                  </a:lnTo>
                  <a:lnTo>
                    <a:pt x="82839" y="110272"/>
                  </a:lnTo>
                  <a:lnTo>
                    <a:pt x="74153" y="110272"/>
                  </a:lnTo>
                  <a:lnTo>
                    <a:pt x="74153" y="86088"/>
                  </a:lnTo>
                  <a:lnTo>
                    <a:pt x="100213" y="86088"/>
                  </a:lnTo>
                  <a:lnTo>
                    <a:pt x="100213" y="110272"/>
                  </a:lnTo>
                  <a:close/>
                  <a:moveTo>
                    <a:pt x="107833" y="153449"/>
                  </a:moveTo>
                  <a:lnTo>
                    <a:pt x="108138" y="160355"/>
                  </a:lnTo>
                  <a:lnTo>
                    <a:pt x="66685" y="145467"/>
                  </a:lnTo>
                  <a:lnTo>
                    <a:pt x="67142" y="137695"/>
                  </a:lnTo>
                  <a:lnTo>
                    <a:pt x="107833" y="153449"/>
                  </a:lnTo>
                  <a:close/>
                  <a:moveTo>
                    <a:pt x="66428" y="150306"/>
                  </a:moveTo>
                  <a:lnTo>
                    <a:pt x="108443" y="166612"/>
                  </a:lnTo>
                  <a:lnTo>
                    <a:pt x="108747" y="173470"/>
                  </a:lnTo>
                  <a:lnTo>
                    <a:pt x="66028" y="158126"/>
                  </a:lnTo>
                  <a:lnTo>
                    <a:pt x="66428" y="150306"/>
                  </a:lnTo>
                  <a:close/>
                  <a:moveTo>
                    <a:pt x="109100" y="179719"/>
                  </a:moveTo>
                  <a:lnTo>
                    <a:pt x="109405" y="186529"/>
                  </a:lnTo>
                  <a:lnTo>
                    <a:pt x="65361" y="170784"/>
                  </a:lnTo>
                  <a:lnTo>
                    <a:pt x="65818" y="162964"/>
                  </a:lnTo>
                  <a:lnTo>
                    <a:pt x="109100" y="179719"/>
                  </a:lnTo>
                  <a:close/>
                </a:path>
              </a:pathLst>
            </a:custGeom>
            <a:solidFill>
              <a:srgbClr val="03248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60"/>
                <a:buFont typeface="Arial"/>
                <a:buNone/>
              </a:pPr>
              <a:r>
                <a:t/>
              </a:r>
              <a:endParaRPr b="0" i="0" sz="216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</p:grpSp>
      <p:sp>
        <p:nvSpPr>
          <p:cNvPr id="127" name="Google Shape;127;g36db0e46397_0_0"/>
          <p:cNvSpPr txBox="1"/>
          <p:nvPr/>
        </p:nvSpPr>
        <p:spPr>
          <a:xfrm>
            <a:off x="6756093" y="5900309"/>
            <a:ext cx="1489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3C3C3C"/>
                </a:solidFill>
                <a:latin typeface="IBM Plex Sans"/>
                <a:ea typeface="IBM Plex Sans"/>
                <a:cs typeface="IBM Plex Sans"/>
                <a:sym typeface="IBM Plex Sans"/>
              </a:rPr>
              <a:t>Nexus-prod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3C3C3C"/>
                </a:solidFill>
                <a:latin typeface="IBM Plex Sans"/>
                <a:ea typeface="IBM Plex Sans"/>
                <a:cs typeface="IBM Plex Sans"/>
                <a:sym typeface="IBM Plex Sans"/>
              </a:rPr>
              <a:t>遠端倉庫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g36db0e46397_0_0"/>
          <p:cNvSpPr/>
          <p:nvPr/>
        </p:nvSpPr>
        <p:spPr>
          <a:xfrm>
            <a:off x="857733" y="4742775"/>
            <a:ext cx="616500" cy="616500"/>
          </a:xfrm>
          <a:prstGeom prst="ellipse">
            <a:avLst/>
          </a:prstGeom>
          <a:solidFill>
            <a:schemeClr val="lt2"/>
          </a:solidFill>
          <a:ln cap="flat" cmpd="sng" w="12700">
            <a:solidFill>
              <a:srgbClr val="002FA7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29" name="Google Shape;129;g36db0e46397_0_0"/>
          <p:cNvSpPr txBox="1"/>
          <p:nvPr/>
        </p:nvSpPr>
        <p:spPr>
          <a:xfrm>
            <a:off x="415508" y="5362392"/>
            <a:ext cx="1489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-US">
                <a:solidFill>
                  <a:srgbClr val="3C3C3C"/>
                </a:solidFill>
                <a:latin typeface="IBM Plex Sans"/>
                <a:ea typeface="IBM Plex Sans"/>
                <a:cs typeface="IBM Plex Sans"/>
                <a:sym typeface="IBM Plex Sans"/>
              </a:rPr>
              <a:t>Checkmarx</a:t>
            </a:r>
            <a:br>
              <a:rPr b="1" i="0" lang="en-US" sz="1400" u="none" cap="none" strike="noStrike">
                <a:solidFill>
                  <a:srgbClr val="3C3C3C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b="1" i="0" lang="en-US" sz="1400" u="none" cap="none" strike="noStrike">
                <a:solidFill>
                  <a:srgbClr val="3C3C3C"/>
                </a:solidFill>
                <a:latin typeface="IBM Plex Sans"/>
                <a:ea typeface="IBM Plex Sans"/>
                <a:cs typeface="IBM Plex Sans"/>
                <a:sym typeface="IBM Plex Sans"/>
              </a:rPr>
              <a:t>掃描程式碼</a:t>
            </a:r>
            <a:endParaRPr b="1" i="0" sz="1400" u="none" cap="none" strike="noStrike">
              <a:solidFill>
                <a:srgbClr val="3C3C3C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grpSp>
        <p:nvGrpSpPr>
          <p:cNvPr id="130" name="Google Shape;130;g36db0e46397_0_0"/>
          <p:cNvGrpSpPr/>
          <p:nvPr/>
        </p:nvGrpSpPr>
        <p:grpSpPr>
          <a:xfrm>
            <a:off x="5344970" y="2950307"/>
            <a:ext cx="616500" cy="616500"/>
            <a:chOff x="5921680" y="3152380"/>
            <a:chExt cx="616500" cy="616500"/>
          </a:xfrm>
        </p:grpSpPr>
        <p:sp>
          <p:nvSpPr>
            <p:cNvPr id="131" name="Google Shape;131;g36db0e46397_0_0"/>
            <p:cNvSpPr/>
            <p:nvPr/>
          </p:nvSpPr>
          <p:spPr>
            <a:xfrm>
              <a:off x="5921680" y="3152380"/>
              <a:ext cx="616500" cy="616500"/>
            </a:xfrm>
            <a:prstGeom prst="ellipse">
              <a:avLst/>
            </a:prstGeom>
            <a:solidFill>
              <a:schemeClr val="lt2"/>
            </a:solidFill>
            <a:ln cap="flat" cmpd="sng" w="12700">
              <a:solidFill>
                <a:srgbClr val="002FA7"/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132" name="Google Shape;132;g36db0e46397_0_0"/>
            <p:cNvSpPr/>
            <p:nvPr/>
          </p:nvSpPr>
          <p:spPr>
            <a:xfrm>
              <a:off x="6052437" y="3305624"/>
              <a:ext cx="375000" cy="346880"/>
            </a:xfrm>
            <a:custGeom>
              <a:rect b="b" l="l" r="r" t="t"/>
              <a:pathLst>
                <a:path extrusionOk="0" h="346880" w="375000">
                  <a:moveTo>
                    <a:pt x="373890" y="194266"/>
                  </a:moveTo>
                  <a:lnTo>
                    <a:pt x="354201" y="133886"/>
                  </a:lnTo>
                  <a:cubicBezTo>
                    <a:pt x="354201" y="133323"/>
                    <a:pt x="354014" y="132761"/>
                    <a:pt x="353826" y="132198"/>
                  </a:cubicBezTo>
                  <a:lnTo>
                    <a:pt x="314261" y="10688"/>
                  </a:lnTo>
                  <a:cubicBezTo>
                    <a:pt x="312198" y="4688"/>
                    <a:pt x="306197" y="0"/>
                    <a:pt x="299259" y="0"/>
                  </a:cubicBezTo>
                  <a:cubicBezTo>
                    <a:pt x="292509" y="0"/>
                    <a:pt x="286508" y="4688"/>
                    <a:pt x="284446" y="10876"/>
                  </a:cubicBezTo>
                  <a:lnTo>
                    <a:pt x="246943" y="126573"/>
                  </a:lnTo>
                  <a:lnTo>
                    <a:pt x="128246" y="126573"/>
                  </a:lnTo>
                  <a:lnTo>
                    <a:pt x="90555" y="10876"/>
                  </a:lnTo>
                  <a:cubicBezTo>
                    <a:pt x="88492" y="4688"/>
                    <a:pt x="82492" y="0"/>
                    <a:pt x="75741" y="0"/>
                  </a:cubicBezTo>
                  <a:lnTo>
                    <a:pt x="75741" y="0"/>
                  </a:lnTo>
                  <a:cubicBezTo>
                    <a:pt x="68803" y="0"/>
                    <a:pt x="62803" y="4688"/>
                    <a:pt x="60740" y="10876"/>
                  </a:cubicBezTo>
                  <a:lnTo>
                    <a:pt x="21175" y="132573"/>
                  </a:lnTo>
                  <a:cubicBezTo>
                    <a:pt x="21175" y="132573"/>
                    <a:pt x="21175" y="132761"/>
                    <a:pt x="21175" y="132761"/>
                  </a:cubicBezTo>
                  <a:lnTo>
                    <a:pt x="1110" y="194266"/>
                  </a:lnTo>
                  <a:cubicBezTo>
                    <a:pt x="-1890" y="203641"/>
                    <a:pt x="1298" y="213767"/>
                    <a:pt x="9361" y="219393"/>
                  </a:cubicBezTo>
                  <a:lnTo>
                    <a:pt x="182250" y="345215"/>
                  </a:lnTo>
                  <a:cubicBezTo>
                    <a:pt x="185438" y="347465"/>
                    <a:pt x="189563" y="347465"/>
                    <a:pt x="192751" y="345028"/>
                  </a:cubicBezTo>
                  <a:lnTo>
                    <a:pt x="365640" y="219393"/>
                  </a:lnTo>
                  <a:cubicBezTo>
                    <a:pt x="373703" y="213767"/>
                    <a:pt x="376891" y="203641"/>
                    <a:pt x="373890" y="194266"/>
                  </a:cubicBezTo>
                  <a:moveTo>
                    <a:pt x="115307" y="144387"/>
                  </a:moveTo>
                  <a:lnTo>
                    <a:pt x="163498" y="292711"/>
                  </a:lnTo>
                  <a:lnTo>
                    <a:pt x="47802" y="144387"/>
                  </a:lnTo>
                  <a:moveTo>
                    <a:pt x="211502" y="292898"/>
                  </a:moveTo>
                  <a:lnTo>
                    <a:pt x="257819" y="150575"/>
                  </a:lnTo>
                  <a:lnTo>
                    <a:pt x="259694" y="144387"/>
                  </a:lnTo>
                  <a:lnTo>
                    <a:pt x="327387" y="144387"/>
                  </a:lnTo>
                  <a:lnTo>
                    <a:pt x="222566" y="278647"/>
                  </a:lnTo>
                  <a:moveTo>
                    <a:pt x="299447" y="22314"/>
                  </a:moveTo>
                  <a:lnTo>
                    <a:pt x="333387" y="126573"/>
                  </a:lnTo>
                  <a:lnTo>
                    <a:pt x="265507" y="126573"/>
                  </a:lnTo>
                  <a:moveTo>
                    <a:pt x="241130" y="144387"/>
                  </a:moveTo>
                  <a:lnTo>
                    <a:pt x="207564" y="247707"/>
                  </a:lnTo>
                  <a:lnTo>
                    <a:pt x="187500" y="309212"/>
                  </a:lnTo>
                  <a:lnTo>
                    <a:pt x="133871" y="144387"/>
                  </a:lnTo>
                  <a:moveTo>
                    <a:pt x="75554" y="22314"/>
                  </a:moveTo>
                  <a:lnTo>
                    <a:pt x="109494" y="126573"/>
                  </a:lnTo>
                  <a:lnTo>
                    <a:pt x="41801" y="126573"/>
                  </a:lnTo>
                  <a:moveTo>
                    <a:pt x="19674" y="205141"/>
                  </a:moveTo>
                  <a:cubicBezTo>
                    <a:pt x="17987" y="203829"/>
                    <a:pt x="17237" y="201579"/>
                    <a:pt x="17987" y="199703"/>
                  </a:cubicBezTo>
                  <a:lnTo>
                    <a:pt x="32800" y="154137"/>
                  </a:lnTo>
                  <a:lnTo>
                    <a:pt x="141934" y="293836"/>
                  </a:lnTo>
                  <a:moveTo>
                    <a:pt x="355326" y="205141"/>
                  </a:moveTo>
                  <a:lnTo>
                    <a:pt x="233254" y="293836"/>
                  </a:lnTo>
                  <a:lnTo>
                    <a:pt x="233629" y="293273"/>
                  </a:lnTo>
                  <a:lnTo>
                    <a:pt x="342200" y="154137"/>
                  </a:lnTo>
                  <a:lnTo>
                    <a:pt x="357014" y="199703"/>
                  </a:lnTo>
                  <a:cubicBezTo>
                    <a:pt x="357764" y="201579"/>
                    <a:pt x="357014" y="203829"/>
                    <a:pt x="355326" y="205141"/>
                  </a:cubicBezTo>
                </a:path>
              </a:pathLst>
            </a:custGeom>
            <a:solidFill>
              <a:srgbClr val="03248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60"/>
                <a:buFont typeface="Arial"/>
                <a:buNone/>
              </a:pPr>
              <a:r>
                <a:t/>
              </a:r>
              <a:endParaRPr b="0" i="0" sz="216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</p:grpSp>
      <p:grpSp>
        <p:nvGrpSpPr>
          <p:cNvPr id="133" name="Google Shape;133;g36db0e46397_0_0"/>
          <p:cNvGrpSpPr/>
          <p:nvPr/>
        </p:nvGrpSpPr>
        <p:grpSpPr>
          <a:xfrm>
            <a:off x="2338721" y="2908807"/>
            <a:ext cx="616500" cy="616500"/>
            <a:chOff x="4902567" y="3148013"/>
            <a:chExt cx="616500" cy="616500"/>
          </a:xfrm>
        </p:grpSpPr>
        <p:sp>
          <p:nvSpPr>
            <p:cNvPr id="134" name="Google Shape;134;g36db0e46397_0_0"/>
            <p:cNvSpPr/>
            <p:nvPr/>
          </p:nvSpPr>
          <p:spPr>
            <a:xfrm>
              <a:off x="4902567" y="3148013"/>
              <a:ext cx="616500" cy="616500"/>
            </a:xfrm>
            <a:prstGeom prst="ellipse">
              <a:avLst/>
            </a:prstGeom>
            <a:solidFill>
              <a:schemeClr val="lt2"/>
            </a:solidFill>
            <a:ln cap="flat" cmpd="sng" w="12700">
              <a:solidFill>
                <a:srgbClr val="002FA7"/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135" name="Google Shape;135;g36db0e46397_0_0"/>
            <p:cNvSpPr/>
            <p:nvPr/>
          </p:nvSpPr>
          <p:spPr>
            <a:xfrm>
              <a:off x="5005704" y="3268691"/>
              <a:ext cx="423301" cy="286720"/>
            </a:xfrm>
            <a:custGeom>
              <a:rect b="b" l="l" r="r" t="t"/>
              <a:pathLst>
                <a:path extrusionOk="0" h="286720" w="423301">
                  <a:moveTo>
                    <a:pt x="19261" y="197820"/>
                  </a:moveTo>
                  <a:cubicBezTo>
                    <a:pt x="33177" y="202106"/>
                    <a:pt x="91539" y="215545"/>
                    <a:pt x="91539" y="215545"/>
                  </a:cubicBezTo>
                  <a:cubicBezTo>
                    <a:pt x="95031" y="216621"/>
                    <a:pt x="93990" y="219249"/>
                    <a:pt x="93990" y="219249"/>
                  </a:cubicBezTo>
                  <a:cubicBezTo>
                    <a:pt x="89969" y="250961"/>
                    <a:pt x="90851" y="275159"/>
                    <a:pt x="90851" y="283519"/>
                  </a:cubicBezTo>
                  <a:cubicBezTo>
                    <a:pt x="90851" y="287223"/>
                    <a:pt x="88153" y="286694"/>
                    <a:pt x="88153" y="286694"/>
                  </a:cubicBezTo>
                  <a:lnTo>
                    <a:pt x="2964" y="286694"/>
                  </a:lnTo>
                  <a:cubicBezTo>
                    <a:pt x="-722" y="286694"/>
                    <a:pt x="72" y="283343"/>
                    <a:pt x="72" y="283343"/>
                  </a:cubicBezTo>
                  <a:cubicBezTo>
                    <a:pt x="777" y="272778"/>
                    <a:pt x="3811" y="242724"/>
                    <a:pt x="15557" y="199637"/>
                  </a:cubicBezTo>
                  <a:cubicBezTo>
                    <a:pt x="15557" y="199637"/>
                    <a:pt x="16139" y="196867"/>
                    <a:pt x="19261" y="197820"/>
                  </a:cubicBezTo>
                  <a:close/>
                  <a:moveTo>
                    <a:pt x="404036" y="197820"/>
                  </a:moveTo>
                  <a:cubicBezTo>
                    <a:pt x="390121" y="202106"/>
                    <a:pt x="331759" y="215545"/>
                    <a:pt x="331759" y="215545"/>
                  </a:cubicBezTo>
                  <a:cubicBezTo>
                    <a:pt x="328267" y="216621"/>
                    <a:pt x="329307" y="219249"/>
                    <a:pt x="329307" y="219249"/>
                  </a:cubicBezTo>
                  <a:cubicBezTo>
                    <a:pt x="333329" y="250961"/>
                    <a:pt x="332447" y="275159"/>
                    <a:pt x="332447" y="283519"/>
                  </a:cubicBezTo>
                  <a:cubicBezTo>
                    <a:pt x="332447" y="287223"/>
                    <a:pt x="335145" y="286694"/>
                    <a:pt x="335145" y="286694"/>
                  </a:cubicBezTo>
                  <a:lnTo>
                    <a:pt x="420333" y="286694"/>
                  </a:lnTo>
                  <a:cubicBezTo>
                    <a:pt x="424037" y="286694"/>
                    <a:pt x="423226" y="283343"/>
                    <a:pt x="423226" y="283343"/>
                  </a:cubicBezTo>
                  <a:cubicBezTo>
                    <a:pt x="422520" y="272778"/>
                    <a:pt x="419487" y="242724"/>
                    <a:pt x="407740" y="199637"/>
                  </a:cubicBezTo>
                  <a:cubicBezTo>
                    <a:pt x="407740" y="199637"/>
                    <a:pt x="407141" y="196867"/>
                    <a:pt x="404036" y="197820"/>
                  </a:cubicBezTo>
                  <a:close/>
                  <a:moveTo>
                    <a:pt x="370014" y="103390"/>
                  </a:moveTo>
                  <a:lnTo>
                    <a:pt x="309201" y="132791"/>
                  </a:lnTo>
                  <a:cubicBezTo>
                    <a:pt x="306308" y="133902"/>
                    <a:pt x="307754" y="136530"/>
                    <a:pt x="307754" y="136530"/>
                  </a:cubicBezTo>
                  <a:cubicBezTo>
                    <a:pt x="316150" y="156531"/>
                    <a:pt x="321265" y="173410"/>
                    <a:pt x="325215" y="193869"/>
                  </a:cubicBezTo>
                  <a:cubicBezTo>
                    <a:pt x="325886" y="197291"/>
                    <a:pt x="328196" y="196197"/>
                    <a:pt x="328196" y="196197"/>
                  </a:cubicBezTo>
                  <a:lnTo>
                    <a:pt x="396611" y="166496"/>
                  </a:lnTo>
                  <a:cubicBezTo>
                    <a:pt x="396611" y="166496"/>
                    <a:pt x="398657" y="165720"/>
                    <a:pt x="397810" y="163092"/>
                  </a:cubicBezTo>
                  <a:cubicBezTo>
                    <a:pt x="394777" y="153727"/>
                    <a:pt x="379291" y="116371"/>
                    <a:pt x="373083" y="104166"/>
                  </a:cubicBezTo>
                  <a:cubicBezTo>
                    <a:pt x="373083" y="104166"/>
                    <a:pt x="371989" y="102314"/>
                    <a:pt x="370014" y="103390"/>
                  </a:cubicBezTo>
                  <a:close/>
                  <a:moveTo>
                    <a:pt x="53284" y="103390"/>
                  </a:moveTo>
                  <a:lnTo>
                    <a:pt x="114097" y="132791"/>
                  </a:lnTo>
                  <a:cubicBezTo>
                    <a:pt x="116990" y="133902"/>
                    <a:pt x="115543" y="136530"/>
                    <a:pt x="115543" y="136530"/>
                  </a:cubicBezTo>
                  <a:cubicBezTo>
                    <a:pt x="107148" y="156531"/>
                    <a:pt x="102033" y="173410"/>
                    <a:pt x="98065" y="193869"/>
                  </a:cubicBezTo>
                  <a:cubicBezTo>
                    <a:pt x="97412" y="197291"/>
                    <a:pt x="95084" y="196197"/>
                    <a:pt x="95084" y="196197"/>
                  </a:cubicBezTo>
                  <a:lnTo>
                    <a:pt x="26687" y="166496"/>
                  </a:lnTo>
                  <a:cubicBezTo>
                    <a:pt x="26687" y="166496"/>
                    <a:pt x="24641" y="165720"/>
                    <a:pt x="25487" y="163092"/>
                  </a:cubicBezTo>
                  <a:cubicBezTo>
                    <a:pt x="28521" y="153727"/>
                    <a:pt x="44006" y="116371"/>
                    <a:pt x="50215" y="104166"/>
                  </a:cubicBezTo>
                  <a:cubicBezTo>
                    <a:pt x="50215" y="104166"/>
                    <a:pt x="51308" y="102314"/>
                    <a:pt x="53284" y="103390"/>
                  </a:cubicBezTo>
                  <a:close/>
                  <a:moveTo>
                    <a:pt x="125332" y="26350"/>
                  </a:moveTo>
                  <a:lnTo>
                    <a:pt x="165933" y="73636"/>
                  </a:lnTo>
                  <a:cubicBezTo>
                    <a:pt x="167679" y="75893"/>
                    <a:pt x="165369" y="77551"/>
                    <a:pt x="165369" y="77551"/>
                  </a:cubicBezTo>
                  <a:cubicBezTo>
                    <a:pt x="149089" y="86335"/>
                    <a:pt x="137325" y="99598"/>
                    <a:pt x="127254" y="114784"/>
                  </a:cubicBezTo>
                  <a:cubicBezTo>
                    <a:pt x="125244" y="117782"/>
                    <a:pt x="123092" y="115595"/>
                    <a:pt x="123092" y="115595"/>
                  </a:cubicBezTo>
                  <a:lnTo>
                    <a:pt x="71644" y="77075"/>
                  </a:lnTo>
                  <a:cubicBezTo>
                    <a:pt x="71644" y="77075"/>
                    <a:pt x="69422" y="75770"/>
                    <a:pt x="71362" y="73195"/>
                  </a:cubicBezTo>
                  <a:cubicBezTo>
                    <a:pt x="86424" y="53194"/>
                    <a:pt x="100111" y="39084"/>
                    <a:pt x="121999" y="25768"/>
                  </a:cubicBezTo>
                  <a:cubicBezTo>
                    <a:pt x="121999" y="25768"/>
                    <a:pt x="123656" y="24198"/>
                    <a:pt x="125332" y="26350"/>
                  </a:cubicBezTo>
                  <a:close/>
                  <a:moveTo>
                    <a:pt x="297966" y="26350"/>
                  </a:moveTo>
                  <a:lnTo>
                    <a:pt x="257365" y="73636"/>
                  </a:lnTo>
                  <a:cubicBezTo>
                    <a:pt x="255619" y="75893"/>
                    <a:pt x="257929" y="77551"/>
                    <a:pt x="257929" y="77551"/>
                  </a:cubicBezTo>
                  <a:cubicBezTo>
                    <a:pt x="274208" y="86335"/>
                    <a:pt x="285972" y="99598"/>
                    <a:pt x="296043" y="114784"/>
                  </a:cubicBezTo>
                  <a:cubicBezTo>
                    <a:pt x="298054" y="117782"/>
                    <a:pt x="300206" y="115595"/>
                    <a:pt x="300206" y="115595"/>
                  </a:cubicBezTo>
                  <a:lnTo>
                    <a:pt x="351654" y="77075"/>
                  </a:lnTo>
                  <a:cubicBezTo>
                    <a:pt x="351654" y="77075"/>
                    <a:pt x="353876" y="75770"/>
                    <a:pt x="351936" y="73195"/>
                  </a:cubicBezTo>
                  <a:cubicBezTo>
                    <a:pt x="336874" y="53194"/>
                    <a:pt x="323187" y="39084"/>
                    <a:pt x="301299" y="25768"/>
                  </a:cubicBezTo>
                  <a:cubicBezTo>
                    <a:pt x="301299" y="25768"/>
                    <a:pt x="299641" y="24198"/>
                    <a:pt x="297966" y="26350"/>
                  </a:cubicBezTo>
                  <a:close/>
                  <a:moveTo>
                    <a:pt x="211649" y="66828"/>
                  </a:moveTo>
                  <a:cubicBezTo>
                    <a:pt x="218492" y="66828"/>
                    <a:pt x="231138" y="67480"/>
                    <a:pt x="237117" y="68468"/>
                  </a:cubicBezTo>
                  <a:cubicBezTo>
                    <a:pt x="240239" y="68997"/>
                    <a:pt x="241015" y="66916"/>
                    <a:pt x="241015" y="66916"/>
                  </a:cubicBezTo>
                  <a:lnTo>
                    <a:pt x="266571" y="13510"/>
                  </a:lnTo>
                  <a:cubicBezTo>
                    <a:pt x="266571" y="13510"/>
                    <a:pt x="268282" y="11500"/>
                    <a:pt x="264702" y="10194"/>
                  </a:cubicBezTo>
                  <a:cubicBezTo>
                    <a:pt x="245618" y="3210"/>
                    <a:pt x="235477" y="0"/>
                    <a:pt x="211649" y="0"/>
                  </a:cubicBezTo>
                  <a:cubicBezTo>
                    <a:pt x="188103" y="0"/>
                    <a:pt x="177679" y="3210"/>
                    <a:pt x="158596" y="10194"/>
                  </a:cubicBezTo>
                  <a:cubicBezTo>
                    <a:pt x="155016" y="11500"/>
                    <a:pt x="156726" y="13510"/>
                    <a:pt x="156726" y="13510"/>
                  </a:cubicBezTo>
                  <a:lnTo>
                    <a:pt x="182283" y="66916"/>
                  </a:lnTo>
                  <a:cubicBezTo>
                    <a:pt x="182283" y="66916"/>
                    <a:pt x="183059" y="68997"/>
                    <a:pt x="186181" y="68468"/>
                  </a:cubicBezTo>
                  <a:cubicBezTo>
                    <a:pt x="192160" y="67480"/>
                    <a:pt x="204806" y="66828"/>
                    <a:pt x="211649" y="66828"/>
                  </a:cubicBezTo>
                  <a:close/>
                </a:path>
              </a:pathLst>
            </a:custGeom>
            <a:solidFill>
              <a:srgbClr val="03248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60"/>
                <a:buFont typeface="Arial"/>
                <a:buNone/>
              </a:pPr>
              <a:r>
                <a:t/>
              </a:r>
              <a:endParaRPr b="0" i="0" sz="216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</p:grpSp>
      <p:sp>
        <p:nvSpPr>
          <p:cNvPr id="136" name="Google Shape;136;g36db0e46397_0_0"/>
          <p:cNvSpPr txBox="1"/>
          <p:nvPr/>
        </p:nvSpPr>
        <p:spPr>
          <a:xfrm>
            <a:off x="6755956" y="4668307"/>
            <a:ext cx="1489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3C3C3C"/>
                </a:solidFill>
                <a:latin typeface="IBM Plex Sans"/>
                <a:ea typeface="IBM Plex Sans"/>
                <a:cs typeface="IBM Plex Sans"/>
                <a:sym typeface="IBM Plex Sans"/>
              </a:rPr>
              <a:t>Nexus-stage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3C3C3C"/>
                </a:solidFill>
                <a:latin typeface="IBM Plex Sans"/>
                <a:ea typeface="IBM Plex Sans"/>
                <a:cs typeface="IBM Plex Sans"/>
                <a:sym typeface="IBM Plex Sans"/>
              </a:rPr>
              <a:t>遠端倉庫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7" name="Google Shape;137;g36db0e46397_0_0"/>
          <p:cNvGrpSpPr/>
          <p:nvPr/>
        </p:nvGrpSpPr>
        <p:grpSpPr>
          <a:xfrm>
            <a:off x="7155934" y="4054164"/>
            <a:ext cx="616500" cy="616500"/>
            <a:chOff x="1727119" y="3761282"/>
            <a:chExt cx="616500" cy="616500"/>
          </a:xfrm>
        </p:grpSpPr>
        <p:sp>
          <p:nvSpPr>
            <p:cNvPr id="138" name="Google Shape;138;g36db0e46397_0_0"/>
            <p:cNvSpPr/>
            <p:nvPr/>
          </p:nvSpPr>
          <p:spPr>
            <a:xfrm>
              <a:off x="1727119" y="3761282"/>
              <a:ext cx="616500" cy="616500"/>
            </a:xfrm>
            <a:prstGeom prst="ellipse">
              <a:avLst/>
            </a:prstGeom>
            <a:solidFill>
              <a:schemeClr val="lt2"/>
            </a:solidFill>
            <a:ln cap="flat" cmpd="sng" w="12700">
              <a:solidFill>
                <a:srgbClr val="002FA7"/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139" name="Google Shape;139;g36db0e46397_0_0"/>
            <p:cNvSpPr/>
            <p:nvPr/>
          </p:nvSpPr>
          <p:spPr>
            <a:xfrm>
              <a:off x="1823373" y="3865342"/>
              <a:ext cx="417768" cy="417770"/>
            </a:xfrm>
            <a:custGeom>
              <a:rect b="b" l="l" r="r" t="t"/>
              <a:pathLst>
                <a:path extrusionOk="0" h="228602" w="228601">
                  <a:moveTo>
                    <a:pt x="110405" y="68"/>
                  </a:moveTo>
                  <a:cubicBezTo>
                    <a:pt x="47321" y="2220"/>
                    <a:pt x="-2076" y="55103"/>
                    <a:pt x="67" y="118197"/>
                  </a:cubicBezTo>
                  <a:cubicBezTo>
                    <a:pt x="2220" y="181290"/>
                    <a:pt x="55103" y="230687"/>
                    <a:pt x="118196" y="228534"/>
                  </a:cubicBezTo>
                  <a:cubicBezTo>
                    <a:pt x="181290" y="226325"/>
                    <a:pt x="230677" y="173423"/>
                    <a:pt x="228534" y="110320"/>
                  </a:cubicBezTo>
                  <a:cubicBezTo>
                    <a:pt x="226334" y="47274"/>
                    <a:pt x="173460" y="-2085"/>
                    <a:pt x="110405" y="68"/>
                  </a:cubicBezTo>
                  <a:close/>
                  <a:moveTo>
                    <a:pt x="118225" y="208684"/>
                  </a:moveTo>
                  <a:cubicBezTo>
                    <a:pt x="115542" y="208767"/>
                    <a:pt x="112857" y="208736"/>
                    <a:pt x="110176" y="208589"/>
                  </a:cubicBezTo>
                  <a:lnTo>
                    <a:pt x="109767" y="194502"/>
                  </a:lnTo>
                  <a:lnTo>
                    <a:pt x="65009" y="177128"/>
                  </a:lnTo>
                  <a:lnTo>
                    <a:pt x="64094" y="194044"/>
                  </a:lnTo>
                  <a:cubicBezTo>
                    <a:pt x="37914" y="177462"/>
                    <a:pt x="21568" y="149060"/>
                    <a:pt x="20384" y="118092"/>
                  </a:cubicBezTo>
                  <a:cubicBezTo>
                    <a:pt x="18384" y="66057"/>
                    <a:pt x="58951" y="22252"/>
                    <a:pt x="110986" y="20251"/>
                  </a:cubicBezTo>
                  <a:lnTo>
                    <a:pt x="111119" y="20251"/>
                  </a:lnTo>
                  <a:cubicBezTo>
                    <a:pt x="129535" y="19557"/>
                    <a:pt x="147748" y="24297"/>
                    <a:pt x="163488" y="33882"/>
                  </a:cubicBezTo>
                  <a:lnTo>
                    <a:pt x="114243" y="87917"/>
                  </a:lnTo>
                  <a:lnTo>
                    <a:pt x="185871" y="52808"/>
                  </a:lnTo>
                  <a:cubicBezTo>
                    <a:pt x="190383" y="58045"/>
                    <a:pt x="194306" y="63763"/>
                    <a:pt x="197568" y="69857"/>
                  </a:cubicBezTo>
                  <a:lnTo>
                    <a:pt x="116977" y="96404"/>
                  </a:lnTo>
                  <a:lnTo>
                    <a:pt x="206445" y="93327"/>
                  </a:lnTo>
                  <a:cubicBezTo>
                    <a:pt x="207684" y="98728"/>
                    <a:pt x="208465" y="104290"/>
                    <a:pt x="208741" y="110015"/>
                  </a:cubicBezTo>
                  <a:lnTo>
                    <a:pt x="120025" y="104176"/>
                  </a:lnTo>
                  <a:lnTo>
                    <a:pt x="206569" y="134828"/>
                  </a:lnTo>
                  <a:cubicBezTo>
                    <a:pt x="197539" y="175699"/>
                    <a:pt x="161992" y="206998"/>
                    <a:pt x="118225" y="208684"/>
                  </a:cubicBezTo>
                  <a:close/>
                  <a:moveTo>
                    <a:pt x="63685" y="86088"/>
                  </a:moveTo>
                  <a:lnTo>
                    <a:pt x="66428" y="86088"/>
                  </a:lnTo>
                  <a:lnTo>
                    <a:pt x="66428" y="110272"/>
                  </a:lnTo>
                  <a:lnTo>
                    <a:pt x="64199" y="110272"/>
                  </a:lnTo>
                  <a:lnTo>
                    <a:pt x="64199" y="118654"/>
                  </a:lnTo>
                  <a:lnTo>
                    <a:pt x="68085" y="118654"/>
                  </a:lnTo>
                  <a:lnTo>
                    <a:pt x="67447" y="131256"/>
                  </a:lnTo>
                  <a:lnTo>
                    <a:pt x="107423" y="145629"/>
                  </a:lnTo>
                  <a:lnTo>
                    <a:pt x="106214" y="118654"/>
                  </a:lnTo>
                  <a:lnTo>
                    <a:pt x="110167" y="118654"/>
                  </a:lnTo>
                  <a:lnTo>
                    <a:pt x="110167" y="110272"/>
                  </a:lnTo>
                  <a:lnTo>
                    <a:pt x="107928" y="110272"/>
                  </a:lnTo>
                  <a:lnTo>
                    <a:pt x="107928" y="86088"/>
                  </a:lnTo>
                  <a:lnTo>
                    <a:pt x="110624" y="86088"/>
                  </a:lnTo>
                  <a:lnTo>
                    <a:pt x="87516" y="59218"/>
                  </a:lnTo>
                  <a:lnTo>
                    <a:pt x="63685" y="86088"/>
                  </a:lnTo>
                  <a:close/>
                  <a:moveTo>
                    <a:pt x="100213" y="110272"/>
                  </a:moveTo>
                  <a:lnTo>
                    <a:pt x="91526" y="110272"/>
                  </a:lnTo>
                  <a:lnTo>
                    <a:pt x="91526" y="94927"/>
                  </a:lnTo>
                  <a:lnTo>
                    <a:pt x="82839" y="94927"/>
                  </a:lnTo>
                  <a:lnTo>
                    <a:pt x="82839" y="110272"/>
                  </a:lnTo>
                  <a:lnTo>
                    <a:pt x="74153" y="110272"/>
                  </a:lnTo>
                  <a:lnTo>
                    <a:pt x="74153" y="86088"/>
                  </a:lnTo>
                  <a:lnTo>
                    <a:pt x="100213" y="86088"/>
                  </a:lnTo>
                  <a:lnTo>
                    <a:pt x="100213" y="110272"/>
                  </a:lnTo>
                  <a:close/>
                  <a:moveTo>
                    <a:pt x="107833" y="153449"/>
                  </a:moveTo>
                  <a:lnTo>
                    <a:pt x="108138" y="160355"/>
                  </a:lnTo>
                  <a:lnTo>
                    <a:pt x="66685" y="145467"/>
                  </a:lnTo>
                  <a:lnTo>
                    <a:pt x="67142" y="137695"/>
                  </a:lnTo>
                  <a:lnTo>
                    <a:pt x="107833" y="153449"/>
                  </a:lnTo>
                  <a:close/>
                  <a:moveTo>
                    <a:pt x="66428" y="150306"/>
                  </a:moveTo>
                  <a:lnTo>
                    <a:pt x="108443" y="166612"/>
                  </a:lnTo>
                  <a:lnTo>
                    <a:pt x="108747" y="173470"/>
                  </a:lnTo>
                  <a:lnTo>
                    <a:pt x="66028" y="158126"/>
                  </a:lnTo>
                  <a:lnTo>
                    <a:pt x="66428" y="150306"/>
                  </a:lnTo>
                  <a:close/>
                  <a:moveTo>
                    <a:pt x="109100" y="179719"/>
                  </a:moveTo>
                  <a:lnTo>
                    <a:pt x="109405" y="186529"/>
                  </a:lnTo>
                  <a:lnTo>
                    <a:pt x="65361" y="170784"/>
                  </a:lnTo>
                  <a:lnTo>
                    <a:pt x="65818" y="162964"/>
                  </a:lnTo>
                  <a:lnTo>
                    <a:pt x="109100" y="179719"/>
                  </a:lnTo>
                  <a:close/>
                </a:path>
              </a:pathLst>
            </a:custGeom>
            <a:solidFill>
              <a:srgbClr val="03248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60"/>
                <a:buFont typeface="Arial"/>
                <a:buNone/>
              </a:pPr>
              <a:r>
                <a:t/>
              </a:r>
              <a:endParaRPr b="0" i="0" sz="216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</p:grpSp>
      <p:sp>
        <p:nvSpPr>
          <p:cNvPr id="140" name="Google Shape;140;g36db0e46397_0_0"/>
          <p:cNvSpPr txBox="1"/>
          <p:nvPr/>
        </p:nvSpPr>
        <p:spPr>
          <a:xfrm>
            <a:off x="464802" y="6808644"/>
            <a:ext cx="1489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3C3C3C"/>
                </a:solidFill>
                <a:latin typeface="IBM Plex Sans"/>
                <a:ea typeface="IBM Plex Sans"/>
                <a:cs typeface="IBM Plex Sans"/>
                <a:sym typeface="IBM Plex Sans"/>
              </a:rPr>
              <a:t>Harbor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3C3C3C"/>
                </a:solidFill>
                <a:latin typeface="IBM Plex Sans"/>
                <a:ea typeface="IBM Plex Sans"/>
                <a:cs typeface="IBM Plex Sans"/>
                <a:sym typeface="IBM Plex Sans"/>
              </a:rPr>
              <a:t>遠端倉庫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1" name="Google Shape;141;g36db0e46397_0_0"/>
          <p:cNvGrpSpPr/>
          <p:nvPr/>
        </p:nvGrpSpPr>
        <p:grpSpPr>
          <a:xfrm>
            <a:off x="864780" y="6194501"/>
            <a:ext cx="616500" cy="616500"/>
            <a:chOff x="1727119" y="3761282"/>
            <a:chExt cx="616500" cy="616500"/>
          </a:xfrm>
        </p:grpSpPr>
        <p:sp>
          <p:nvSpPr>
            <p:cNvPr id="118" name="Google Shape;118;g36db0e46397_0_0"/>
            <p:cNvSpPr/>
            <p:nvPr/>
          </p:nvSpPr>
          <p:spPr>
            <a:xfrm>
              <a:off x="1727119" y="3761282"/>
              <a:ext cx="616500" cy="616500"/>
            </a:xfrm>
            <a:prstGeom prst="ellipse">
              <a:avLst/>
            </a:prstGeom>
            <a:solidFill>
              <a:schemeClr val="lt2"/>
            </a:solidFill>
            <a:ln cap="flat" cmpd="sng" w="12700">
              <a:solidFill>
                <a:srgbClr val="002FA7"/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142" name="Google Shape;142;g36db0e46397_0_0"/>
            <p:cNvSpPr/>
            <p:nvPr/>
          </p:nvSpPr>
          <p:spPr>
            <a:xfrm>
              <a:off x="1823373" y="3865342"/>
              <a:ext cx="417768" cy="417770"/>
            </a:xfrm>
            <a:custGeom>
              <a:rect b="b" l="l" r="r" t="t"/>
              <a:pathLst>
                <a:path extrusionOk="0" h="228602" w="228601">
                  <a:moveTo>
                    <a:pt x="110405" y="68"/>
                  </a:moveTo>
                  <a:cubicBezTo>
                    <a:pt x="47321" y="2220"/>
                    <a:pt x="-2076" y="55103"/>
                    <a:pt x="67" y="118197"/>
                  </a:cubicBezTo>
                  <a:cubicBezTo>
                    <a:pt x="2220" y="181290"/>
                    <a:pt x="55103" y="230687"/>
                    <a:pt x="118196" y="228534"/>
                  </a:cubicBezTo>
                  <a:cubicBezTo>
                    <a:pt x="181290" y="226325"/>
                    <a:pt x="230677" y="173423"/>
                    <a:pt x="228534" y="110320"/>
                  </a:cubicBezTo>
                  <a:cubicBezTo>
                    <a:pt x="226334" y="47274"/>
                    <a:pt x="173460" y="-2085"/>
                    <a:pt x="110405" y="68"/>
                  </a:cubicBezTo>
                  <a:close/>
                  <a:moveTo>
                    <a:pt x="118225" y="208684"/>
                  </a:moveTo>
                  <a:cubicBezTo>
                    <a:pt x="115542" y="208767"/>
                    <a:pt x="112857" y="208736"/>
                    <a:pt x="110176" y="208589"/>
                  </a:cubicBezTo>
                  <a:lnTo>
                    <a:pt x="109767" y="194502"/>
                  </a:lnTo>
                  <a:lnTo>
                    <a:pt x="65009" y="177128"/>
                  </a:lnTo>
                  <a:lnTo>
                    <a:pt x="64094" y="194044"/>
                  </a:lnTo>
                  <a:cubicBezTo>
                    <a:pt x="37914" y="177462"/>
                    <a:pt x="21568" y="149060"/>
                    <a:pt x="20384" y="118092"/>
                  </a:cubicBezTo>
                  <a:cubicBezTo>
                    <a:pt x="18384" y="66057"/>
                    <a:pt x="58951" y="22252"/>
                    <a:pt x="110986" y="20251"/>
                  </a:cubicBezTo>
                  <a:lnTo>
                    <a:pt x="111119" y="20251"/>
                  </a:lnTo>
                  <a:cubicBezTo>
                    <a:pt x="129535" y="19557"/>
                    <a:pt x="147748" y="24297"/>
                    <a:pt x="163488" y="33882"/>
                  </a:cubicBezTo>
                  <a:lnTo>
                    <a:pt x="114243" y="87917"/>
                  </a:lnTo>
                  <a:lnTo>
                    <a:pt x="185871" y="52808"/>
                  </a:lnTo>
                  <a:cubicBezTo>
                    <a:pt x="190383" y="58045"/>
                    <a:pt x="194306" y="63763"/>
                    <a:pt x="197568" y="69857"/>
                  </a:cubicBezTo>
                  <a:lnTo>
                    <a:pt x="116977" y="96404"/>
                  </a:lnTo>
                  <a:lnTo>
                    <a:pt x="206445" y="93327"/>
                  </a:lnTo>
                  <a:cubicBezTo>
                    <a:pt x="207684" y="98728"/>
                    <a:pt x="208465" y="104290"/>
                    <a:pt x="208741" y="110015"/>
                  </a:cubicBezTo>
                  <a:lnTo>
                    <a:pt x="120025" y="104176"/>
                  </a:lnTo>
                  <a:lnTo>
                    <a:pt x="206569" y="134828"/>
                  </a:lnTo>
                  <a:cubicBezTo>
                    <a:pt x="197539" y="175699"/>
                    <a:pt x="161992" y="206998"/>
                    <a:pt x="118225" y="208684"/>
                  </a:cubicBezTo>
                  <a:close/>
                  <a:moveTo>
                    <a:pt x="63685" y="86088"/>
                  </a:moveTo>
                  <a:lnTo>
                    <a:pt x="66428" y="86088"/>
                  </a:lnTo>
                  <a:lnTo>
                    <a:pt x="66428" y="110272"/>
                  </a:lnTo>
                  <a:lnTo>
                    <a:pt x="64199" y="110272"/>
                  </a:lnTo>
                  <a:lnTo>
                    <a:pt x="64199" y="118654"/>
                  </a:lnTo>
                  <a:lnTo>
                    <a:pt x="68085" y="118654"/>
                  </a:lnTo>
                  <a:lnTo>
                    <a:pt x="67447" y="131256"/>
                  </a:lnTo>
                  <a:lnTo>
                    <a:pt x="107423" y="145629"/>
                  </a:lnTo>
                  <a:lnTo>
                    <a:pt x="106214" y="118654"/>
                  </a:lnTo>
                  <a:lnTo>
                    <a:pt x="110167" y="118654"/>
                  </a:lnTo>
                  <a:lnTo>
                    <a:pt x="110167" y="110272"/>
                  </a:lnTo>
                  <a:lnTo>
                    <a:pt x="107928" y="110272"/>
                  </a:lnTo>
                  <a:lnTo>
                    <a:pt x="107928" y="86088"/>
                  </a:lnTo>
                  <a:lnTo>
                    <a:pt x="110624" y="86088"/>
                  </a:lnTo>
                  <a:lnTo>
                    <a:pt x="87516" y="59218"/>
                  </a:lnTo>
                  <a:lnTo>
                    <a:pt x="63685" y="86088"/>
                  </a:lnTo>
                  <a:close/>
                  <a:moveTo>
                    <a:pt x="100213" y="110272"/>
                  </a:moveTo>
                  <a:lnTo>
                    <a:pt x="91526" y="110272"/>
                  </a:lnTo>
                  <a:lnTo>
                    <a:pt x="91526" y="94927"/>
                  </a:lnTo>
                  <a:lnTo>
                    <a:pt x="82839" y="94927"/>
                  </a:lnTo>
                  <a:lnTo>
                    <a:pt x="82839" y="110272"/>
                  </a:lnTo>
                  <a:lnTo>
                    <a:pt x="74153" y="110272"/>
                  </a:lnTo>
                  <a:lnTo>
                    <a:pt x="74153" y="86088"/>
                  </a:lnTo>
                  <a:lnTo>
                    <a:pt x="100213" y="86088"/>
                  </a:lnTo>
                  <a:lnTo>
                    <a:pt x="100213" y="110272"/>
                  </a:lnTo>
                  <a:close/>
                  <a:moveTo>
                    <a:pt x="107833" y="153449"/>
                  </a:moveTo>
                  <a:lnTo>
                    <a:pt x="108138" y="160355"/>
                  </a:lnTo>
                  <a:lnTo>
                    <a:pt x="66685" y="145467"/>
                  </a:lnTo>
                  <a:lnTo>
                    <a:pt x="67142" y="137695"/>
                  </a:lnTo>
                  <a:lnTo>
                    <a:pt x="107833" y="153449"/>
                  </a:lnTo>
                  <a:close/>
                  <a:moveTo>
                    <a:pt x="66428" y="150306"/>
                  </a:moveTo>
                  <a:lnTo>
                    <a:pt x="108443" y="166612"/>
                  </a:lnTo>
                  <a:lnTo>
                    <a:pt x="108747" y="173470"/>
                  </a:lnTo>
                  <a:lnTo>
                    <a:pt x="66028" y="158126"/>
                  </a:lnTo>
                  <a:lnTo>
                    <a:pt x="66428" y="150306"/>
                  </a:lnTo>
                  <a:close/>
                  <a:moveTo>
                    <a:pt x="109100" y="179719"/>
                  </a:moveTo>
                  <a:lnTo>
                    <a:pt x="109405" y="186529"/>
                  </a:lnTo>
                  <a:lnTo>
                    <a:pt x="65361" y="170784"/>
                  </a:lnTo>
                  <a:lnTo>
                    <a:pt x="65818" y="162964"/>
                  </a:lnTo>
                  <a:lnTo>
                    <a:pt x="109100" y="179719"/>
                  </a:lnTo>
                  <a:close/>
                </a:path>
              </a:pathLst>
            </a:custGeom>
            <a:solidFill>
              <a:srgbClr val="03248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60"/>
                <a:buFont typeface="Arial"/>
                <a:buNone/>
              </a:pPr>
              <a:r>
                <a:t/>
              </a:r>
              <a:endParaRPr b="0" i="0" sz="216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</p:grpSp>
      <p:sp>
        <p:nvSpPr>
          <p:cNvPr id="143" name="Google Shape;143;g36db0e46397_0_0"/>
          <p:cNvSpPr txBox="1"/>
          <p:nvPr/>
        </p:nvSpPr>
        <p:spPr>
          <a:xfrm>
            <a:off x="461188" y="3680466"/>
            <a:ext cx="1489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3C3C3C"/>
                </a:solidFill>
                <a:latin typeface="IBM Plex Sans"/>
                <a:ea typeface="IBM Plex Sans"/>
                <a:cs typeface="IBM Plex Sans"/>
                <a:sym typeface="IBM Plex Sans"/>
              </a:rPr>
              <a:t>Nexus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3C3C3C"/>
                </a:solidFill>
                <a:latin typeface="IBM Plex Sans"/>
                <a:ea typeface="IBM Plex Sans"/>
                <a:cs typeface="IBM Plex Sans"/>
                <a:sym typeface="IBM Plex Sans"/>
              </a:rPr>
              <a:t>遠端倉庫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4" name="Google Shape;144;g36db0e46397_0_0"/>
          <p:cNvGrpSpPr/>
          <p:nvPr/>
        </p:nvGrpSpPr>
        <p:grpSpPr>
          <a:xfrm>
            <a:off x="861166" y="3066323"/>
            <a:ext cx="616500" cy="616500"/>
            <a:chOff x="1727119" y="3761282"/>
            <a:chExt cx="616500" cy="616500"/>
          </a:xfrm>
        </p:grpSpPr>
        <p:sp>
          <p:nvSpPr>
            <p:cNvPr id="145" name="Google Shape;145;g36db0e46397_0_0"/>
            <p:cNvSpPr/>
            <p:nvPr/>
          </p:nvSpPr>
          <p:spPr>
            <a:xfrm>
              <a:off x="1727119" y="3761282"/>
              <a:ext cx="616500" cy="616500"/>
            </a:xfrm>
            <a:prstGeom prst="ellipse">
              <a:avLst/>
            </a:prstGeom>
            <a:solidFill>
              <a:schemeClr val="lt2"/>
            </a:solidFill>
            <a:ln cap="flat" cmpd="sng" w="12700">
              <a:solidFill>
                <a:srgbClr val="002FA7"/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146" name="Google Shape;146;g36db0e46397_0_0"/>
            <p:cNvSpPr/>
            <p:nvPr/>
          </p:nvSpPr>
          <p:spPr>
            <a:xfrm>
              <a:off x="1823373" y="3865342"/>
              <a:ext cx="417768" cy="417770"/>
            </a:xfrm>
            <a:custGeom>
              <a:rect b="b" l="l" r="r" t="t"/>
              <a:pathLst>
                <a:path extrusionOk="0" h="228602" w="228601">
                  <a:moveTo>
                    <a:pt x="110405" y="68"/>
                  </a:moveTo>
                  <a:cubicBezTo>
                    <a:pt x="47321" y="2220"/>
                    <a:pt x="-2076" y="55103"/>
                    <a:pt x="67" y="118197"/>
                  </a:cubicBezTo>
                  <a:cubicBezTo>
                    <a:pt x="2220" y="181290"/>
                    <a:pt x="55103" y="230687"/>
                    <a:pt x="118196" y="228534"/>
                  </a:cubicBezTo>
                  <a:cubicBezTo>
                    <a:pt x="181290" y="226325"/>
                    <a:pt x="230677" y="173423"/>
                    <a:pt x="228534" y="110320"/>
                  </a:cubicBezTo>
                  <a:cubicBezTo>
                    <a:pt x="226334" y="47274"/>
                    <a:pt x="173460" y="-2085"/>
                    <a:pt x="110405" y="68"/>
                  </a:cubicBezTo>
                  <a:close/>
                  <a:moveTo>
                    <a:pt x="118225" y="208684"/>
                  </a:moveTo>
                  <a:cubicBezTo>
                    <a:pt x="115542" y="208767"/>
                    <a:pt x="112857" y="208736"/>
                    <a:pt x="110176" y="208589"/>
                  </a:cubicBezTo>
                  <a:lnTo>
                    <a:pt x="109767" y="194502"/>
                  </a:lnTo>
                  <a:lnTo>
                    <a:pt x="65009" y="177128"/>
                  </a:lnTo>
                  <a:lnTo>
                    <a:pt x="64094" y="194044"/>
                  </a:lnTo>
                  <a:cubicBezTo>
                    <a:pt x="37914" y="177462"/>
                    <a:pt x="21568" y="149060"/>
                    <a:pt x="20384" y="118092"/>
                  </a:cubicBezTo>
                  <a:cubicBezTo>
                    <a:pt x="18384" y="66057"/>
                    <a:pt x="58951" y="22252"/>
                    <a:pt x="110986" y="20251"/>
                  </a:cubicBezTo>
                  <a:lnTo>
                    <a:pt x="111119" y="20251"/>
                  </a:lnTo>
                  <a:cubicBezTo>
                    <a:pt x="129535" y="19557"/>
                    <a:pt x="147748" y="24297"/>
                    <a:pt x="163488" y="33882"/>
                  </a:cubicBezTo>
                  <a:lnTo>
                    <a:pt x="114243" y="87917"/>
                  </a:lnTo>
                  <a:lnTo>
                    <a:pt x="185871" y="52808"/>
                  </a:lnTo>
                  <a:cubicBezTo>
                    <a:pt x="190383" y="58045"/>
                    <a:pt x="194306" y="63763"/>
                    <a:pt x="197568" y="69857"/>
                  </a:cubicBezTo>
                  <a:lnTo>
                    <a:pt x="116977" y="96404"/>
                  </a:lnTo>
                  <a:lnTo>
                    <a:pt x="206445" y="93327"/>
                  </a:lnTo>
                  <a:cubicBezTo>
                    <a:pt x="207684" y="98728"/>
                    <a:pt x="208465" y="104290"/>
                    <a:pt x="208741" y="110015"/>
                  </a:cubicBezTo>
                  <a:lnTo>
                    <a:pt x="120025" y="104176"/>
                  </a:lnTo>
                  <a:lnTo>
                    <a:pt x="206569" y="134828"/>
                  </a:lnTo>
                  <a:cubicBezTo>
                    <a:pt x="197539" y="175699"/>
                    <a:pt x="161992" y="206998"/>
                    <a:pt x="118225" y="208684"/>
                  </a:cubicBezTo>
                  <a:close/>
                  <a:moveTo>
                    <a:pt x="63685" y="86088"/>
                  </a:moveTo>
                  <a:lnTo>
                    <a:pt x="66428" y="86088"/>
                  </a:lnTo>
                  <a:lnTo>
                    <a:pt x="66428" y="110272"/>
                  </a:lnTo>
                  <a:lnTo>
                    <a:pt x="64199" y="110272"/>
                  </a:lnTo>
                  <a:lnTo>
                    <a:pt x="64199" y="118654"/>
                  </a:lnTo>
                  <a:lnTo>
                    <a:pt x="68085" y="118654"/>
                  </a:lnTo>
                  <a:lnTo>
                    <a:pt x="67447" y="131256"/>
                  </a:lnTo>
                  <a:lnTo>
                    <a:pt x="107423" y="145629"/>
                  </a:lnTo>
                  <a:lnTo>
                    <a:pt x="106214" y="118654"/>
                  </a:lnTo>
                  <a:lnTo>
                    <a:pt x="110167" y="118654"/>
                  </a:lnTo>
                  <a:lnTo>
                    <a:pt x="110167" y="110272"/>
                  </a:lnTo>
                  <a:lnTo>
                    <a:pt x="107928" y="110272"/>
                  </a:lnTo>
                  <a:lnTo>
                    <a:pt x="107928" y="86088"/>
                  </a:lnTo>
                  <a:lnTo>
                    <a:pt x="110624" y="86088"/>
                  </a:lnTo>
                  <a:lnTo>
                    <a:pt x="87516" y="59218"/>
                  </a:lnTo>
                  <a:lnTo>
                    <a:pt x="63685" y="86088"/>
                  </a:lnTo>
                  <a:close/>
                  <a:moveTo>
                    <a:pt x="100213" y="110272"/>
                  </a:moveTo>
                  <a:lnTo>
                    <a:pt x="91526" y="110272"/>
                  </a:lnTo>
                  <a:lnTo>
                    <a:pt x="91526" y="94927"/>
                  </a:lnTo>
                  <a:lnTo>
                    <a:pt x="82839" y="94927"/>
                  </a:lnTo>
                  <a:lnTo>
                    <a:pt x="82839" y="110272"/>
                  </a:lnTo>
                  <a:lnTo>
                    <a:pt x="74153" y="110272"/>
                  </a:lnTo>
                  <a:lnTo>
                    <a:pt x="74153" y="86088"/>
                  </a:lnTo>
                  <a:lnTo>
                    <a:pt x="100213" y="86088"/>
                  </a:lnTo>
                  <a:lnTo>
                    <a:pt x="100213" y="110272"/>
                  </a:lnTo>
                  <a:close/>
                  <a:moveTo>
                    <a:pt x="107833" y="153449"/>
                  </a:moveTo>
                  <a:lnTo>
                    <a:pt x="108138" y="160355"/>
                  </a:lnTo>
                  <a:lnTo>
                    <a:pt x="66685" y="145467"/>
                  </a:lnTo>
                  <a:lnTo>
                    <a:pt x="67142" y="137695"/>
                  </a:lnTo>
                  <a:lnTo>
                    <a:pt x="107833" y="153449"/>
                  </a:lnTo>
                  <a:close/>
                  <a:moveTo>
                    <a:pt x="66428" y="150306"/>
                  </a:moveTo>
                  <a:lnTo>
                    <a:pt x="108443" y="166612"/>
                  </a:lnTo>
                  <a:lnTo>
                    <a:pt x="108747" y="173470"/>
                  </a:lnTo>
                  <a:lnTo>
                    <a:pt x="66028" y="158126"/>
                  </a:lnTo>
                  <a:lnTo>
                    <a:pt x="66428" y="150306"/>
                  </a:lnTo>
                  <a:close/>
                  <a:moveTo>
                    <a:pt x="109100" y="179719"/>
                  </a:moveTo>
                  <a:lnTo>
                    <a:pt x="109405" y="186529"/>
                  </a:lnTo>
                  <a:lnTo>
                    <a:pt x="65361" y="170784"/>
                  </a:lnTo>
                  <a:lnTo>
                    <a:pt x="65818" y="162964"/>
                  </a:lnTo>
                  <a:lnTo>
                    <a:pt x="109100" y="179719"/>
                  </a:lnTo>
                  <a:close/>
                </a:path>
              </a:pathLst>
            </a:custGeom>
            <a:solidFill>
              <a:srgbClr val="03248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60"/>
                <a:buFont typeface="Arial"/>
                <a:buNone/>
              </a:pPr>
              <a:r>
                <a:t/>
              </a:r>
              <a:endParaRPr b="0" i="0" sz="216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</p:grpSp>
      <p:cxnSp>
        <p:nvCxnSpPr>
          <p:cNvPr id="147" name="Google Shape;147;g36db0e46397_0_0"/>
          <p:cNvCxnSpPr>
            <a:stCxn id="117" idx="2"/>
            <a:endCxn id="145" idx="6"/>
          </p:cNvCxnSpPr>
          <p:nvPr/>
        </p:nvCxnSpPr>
        <p:spPr>
          <a:xfrm rot="10800000">
            <a:off x="1477617" y="3374485"/>
            <a:ext cx="1688400" cy="1799400"/>
          </a:xfrm>
          <a:prstGeom prst="bentConnector3">
            <a:avLst>
              <a:gd fmla="val 50004" name="adj1"/>
            </a:avLst>
          </a:prstGeom>
          <a:noFill/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48" name="Google Shape;148;g36db0e46397_0_0"/>
          <p:cNvSpPr txBox="1"/>
          <p:nvPr/>
        </p:nvSpPr>
        <p:spPr>
          <a:xfrm>
            <a:off x="4993493" y="4063647"/>
            <a:ext cx="1277100" cy="1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(10.22.109.110)</a:t>
            </a:r>
            <a:endParaRPr b="0" i="0" sz="12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49" name="Google Shape;149;g36db0e46397_0_0"/>
          <p:cNvSpPr txBox="1"/>
          <p:nvPr/>
        </p:nvSpPr>
        <p:spPr>
          <a:xfrm>
            <a:off x="2135113" y="3791823"/>
            <a:ext cx="1277100" cy="1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(10.21.109.130)</a:t>
            </a:r>
            <a:endParaRPr b="0" i="0" sz="12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50" name="Google Shape;150;g36db0e46397_0_0"/>
          <p:cNvSpPr txBox="1"/>
          <p:nvPr/>
        </p:nvSpPr>
        <p:spPr>
          <a:xfrm>
            <a:off x="590717" y="4192545"/>
            <a:ext cx="1277100" cy="1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(10.21.114.105)</a:t>
            </a:r>
            <a:endParaRPr b="0" i="0" sz="12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51" name="Google Shape;151;g36db0e46397_0_0"/>
          <p:cNvSpPr txBox="1"/>
          <p:nvPr/>
        </p:nvSpPr>
        <p:spPr>
          <a:xfrm>
            <a:off x="585658" y="7317495"/>
            <a:ext cx="1277100" cy="1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(10.21.107.151)</a:t>
            </a:r>
            <a:endParaRPr b="0" i="0" sz="12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152" name="Google Shape;152;g36db0e46397_0_0"/>
          <p:cNvCxnSpPr>
            <a:endCxn id="153" idx="0"/>
          </p:cNvCxnSpPr>
          <p:nvPr/>
        </p:nvCxnSpPr>
        <p:spPr>
          <a:xfrm flipH="1" rot="-5400000">
            <a:off x="5533950" y="4568785"/>
            <a:ext cx="371700" cy="222000"/>
          </a:xfrm>
          <a:prstGeom prst="bentConnector3">
            <a:avLst>
              <a:gd fmla="val 49984" name="adj1"/>
            </a:avLst>
          </a:prstGeom>
          <a:noFill/>
          <a:ln cap="flat" cmpd="sng" w="12700">
            <a:solidFill>
              <a:srgbClr val="00B050"/>
            </a:solidFill>
            <a:prstDash val="solid"/>
            <a:miter lim="800000"/>
            <a:headEnd len="med" w="med" type="triangle"/>
            <a:tailEnd len="sm" w="sm" type="none"/>
          </a:ln>
        </p:spPr>
      </p:cxnSp>
      <p:cxnSp>
        <p:nvCxnSpPr>
          <p:cNvPr id="154" name="Google Shape;154;g36db0e46397_0_0"/>
          <p:cNvCxnSpPr>
            <a:stCxn id="153" idx="6"/>
            <a:endCxn id="138" idx="2"/>
          </p:cNvCxnSpPr>
          <p:nvPr/>
        </p:nvCxnSpPr>
        <p:spPr>
          <a:xfrm flipH="1" rot="10800000">
            <a:off x="6139049" y="4362385"/>
            <a:ext cx="1017000" cy="811500"/>
          </a:xfrm>
          <a:prstGeom prst="bentConnector3">
            <a:avLst>
              <a:gd fmla="val 49999" name="adj1"/>
            </a:avLst>
          </a:prstGeom>
          <a:noFill/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55" name="Google Shape;155;g36db0e46397_0_0"/>
          <p:cNvCxnSpPr>
            <a:stCxn id="122" idx="6"/>
            <a:endCxn id="156" idx="2"/>
          </p:cNvCxnSpPr>
          <p:nvPr/>
        </p:nvCxnSpPr>
        <p:spPr>
          <a:xfrm flipH="1" rot="10800000">
            <a:off x="7783704" y="5173880"/>
            <a:ext cx="1884300" cy="1719900"/>
          </a:xfrm>
          <a:prstGeom prst="bentConnector3">
            <a:avLst>
              <a:gd fmla="val 47805" name="adj1"/>
            </a:avLst>
          </a:prstGeom>
          <a:noFill/>
          <a:ln cap="flat" cmpd="sng" w="12700">
            <a:solidFill>
              <a:srgbClr val="00B050"/>
            </a:solidFill>
            <a:prstDash val="solid"/>
            <a:miter lim="800000"/>
            <a:headEnd len="med" w="med" type="triangle"/>
            <a:tailEnd len="sm" w="sm" type="none"/>
          </a:ln>
        </p:spPr>
      </p:cxnSp>
      <p:cxnSp>
        <p:nvCxnSpPr>
          <p:cNvPr id="157" name="Google Shape;157;g36db0e46397_0_0"/>
          <p:cNvCxnSpPr>
            <a:stCxn id="158" idx="4"/>
          </p:cNvCxnSpPr>
          <p:nvPr/>
        </p:nvCxnSpPr>
        <p:spPr>
          <a:xfrm flipH="1" rot="5400000">
            <a:off x="2342449" y="5774176"/>
            <a:ext cx="797100" cy="2497500"/>
          </a:xfrm>
          <a:prstGeom prst="bentConnector4">
            <a:avLst>
              <a:gd fmla="val -28679" name="adj1"/>
              <a:gd fmla="val 67029" name="adj2"/>
            </a:avLst>
          </a:prstGeom>
          <a:noFill/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59" name="Google Shape;159;g36db0e46397_0_0"/>
          <p:cNvCxnSpPr>
            <a:stCxn id="160" idx="4"/>
          </p:cNvCxnSpPr>
          <p:nvPr/>
        </p:nvCxnSpPr>
        <p:spPr>
          <a:xfrm rot="-5400000">
            <a:off x="6636832" y="6752926"/>
            <a:ext cx="378000" cy="959100"/>
          </a:xfrm>
          <a:prstGeom prst="bentConnector4">
            <a:avLst>
              <a:gd fmla="val -60476" name="adj1"/>
              <a:gd fmla="val 62634" name="adj2"/>
            </a:avLst>
          </a:prstGeom>
          <a:noFill/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61" name="Google Shape;161;g36db0e46397_0_0"/>
          <p:cNvCxnSpPr>
            <a:stCxn id="162" idx="6"/>
            <a:endCxn id="163" idx="6"/>
          </p:cNvCxnSpPr>
          <p:nvPr/>
        </p:nvCxnSpPr>
        <p:spPr>
          <a:xfrm flipH="1" rot="10800000">
            <a:off x="10927173" y="3270526"/>
            <a:ext cx="162300" cy="3715500"/>
          </a:xfrm>
          <a:prstGeom prst="bentConnector3">
            <a:avLst>
              <a:gd fmla="val 246414" name="adj1"/>
            </a:avLst>
          </a:prstGeom>
          <a:noFill/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64" name="Google Shape;164;g36db0e46397_0_0"/>
          <p:cNvSpPr txBox="1"/>
          <p:nvPr/>
        </p:nvSpPr>
        <p:spPr>
          <a:xfrm>
            <a:off x="6933376" y="5113754"/>
            <a:ext cx="1277100" cy="1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(10.22.114.105)</a:t>
            </a:r>
            <a:endParaRPr b="0" i="0" sz="12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65" name="Google Shape;165;g36db0e46397_0_0"/>
          <p:cNvSpPr txBox="1"/>
          <p:nvPr/>
        </p:nvSpPr>
        <p:spPr>
          <a:xfrm>
            <a:off x="6906576" y="7654844"/>
            <a:ext cx="1277100" cy="1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(10.22.107.151)</a:t>
            </a:r>
            <a:endParaRPr b="0" i="0" sz="12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66" name="Google Shape;166;g36db0e46397_0_0"/>
          <p:cNvSpPr txBox="1"/>
          <p:nvPr/>
        </p:nvSpPr>
        <p:spPr>
          <a:xfrm>
            <a:off x="6933376" y="6384306"/>
            <a:ext cx="1277100" cy="1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(10.22.109.105)</a:t>
            </a:r>
            <a:endParaRPr b="0" i="0" sz="12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67" name="Google Shape;167;g36db0e46397_0_0"/>
          <p:cNvSpPr/>
          <p:nvPr/>
        </p:nvSpPr>
        <p:spPr>
          <a:xfrm>
            <a:off x="10174234" y="2351110"/>
            <a:ext cx="228600" cy="3186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2F5B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60"/>
              <a:buFont typeface="Arial"/>
              <a:buNone/>
            </a:pPr>
            <a:r>
              <a:t/>
            </a:r>
            <a:endParaRPr b="0" i="0" sz="2160" u="none" cap="none" strike="noStrik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168" name="Google Shape;168;g36db0e46397_0_0"/>
          <p:cNvCxnSpPr/>
          <p:nvPr/>
        </p:nvCxnSpPr>
        <p:spPr>
          <a:xfrm>
            <a:off x="13205344" y="2002094"/>
            <a:ext cx="475200" cy="0"/>
          </a:xfrm>
          <a:prstGeom prst="straightConnector1">
            <a:avLst/>
          </a:prstGeom>
          <a:noFill/>
          <a:ln cap="flat" cmpd="sng" w="19050">
            <a:solidFill>
              <a:srgbClr val="00B05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69" name="Google Shape;169;g36db0e46397_0_0"/>
          <p:cNvCxnSpPr/>
          <p:nvPr/>
        </p:nvCxnSpPr>
        <p:spPr>
          <a:xfrm>
            <a:off x="13205344" y="2153786"/>
            <a:ext cx="475200" cy="0"/>
          </a:xfrm>
          <a:prstGeom prst="straightConnector1">
            <a:avLst/>
          </a:prstGeom>
          <a:noFill/>
          <a:ln cap="flat" cmpd="sng" w="19050">
            <a:solidFill>
              <a:srgbClr val="C0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70" name="Google Shape;170;g36db0e46397_0_0"/>
          <p:cNvSpPr txBox="1"/>
          <p:nvPr/>
        </p:nvSpPr>
        <p:spPr>
          <a:xfrm>
            <a:off x="13756900" y="1933115"/>
            <a:ext cx="336000" cy="2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443</a:t>
            </a:r>
            <a:endParaRPr b="0" i="0" sz="14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71" name="Google Shape;171;g36db0e46397_0_0"/>
          <p:cNvSpPr txBox="1"/>
          <p:nvPr/>
        </p:nvSpPr>
        <p:spPr>
          <a:xfrm>
            <a:off x="13756900" y="2093087"/>
            <a:ext cx="336000" cy="2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22</a:t>
            </a:r>
            <a:endParaRPr b="0" i="0" sz="14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172" name="Google Shape;172;g36db0e46397_0_0"/>
          <p:cNvCxnSpPr>
            <a:stCxn id="117" idx="2"/>
            <a:endCxn id="128" idx="6"/>
          </p:cNvCxnSpPr>
          <p:nvPr/>
        </p:nvCxnSpPr>
        <p:spPr>
          <a:xfrm rot="10800000">
            <a:off x="1474317" y="5050885"/>
            <a:ext cx="1691700" cy="123000"/>
          </a:xfrm>
          <a:prstGeom prst="bentConnector3">
            <a:avLst>
              <a:gd fmla="val 49999" name="adj1"/>
            </a:avLst>
          </a:prstGeom>
          <a:noFill/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73" name="Google Shape;173;g36db0e46397_0_0"/>
          <p:cNvSpPr txBox="1"/>
          <p:nvPr/>
        </p:nvSpPr>
        <p:spPr>
          <a:xfrm>
            <a:off x="13446512" y="1740871"/>
            <a:ext cx="405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Port</a:t>
            </a:r>
            <a:endParaRPr b="0" i="0" sz="16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74" name="Google Shape;174;g36db0e46397_0_0"/>
          <p:cNvSpPr/>
          <p:nvPr/>
        </p:nvSpPr>
        <p:spPr>
          <a:xfrm>
            <a:off x="3051189" y="2479733"/>
            <a:ext cx="1060500" cy="1359000"/>
          </a:xfrm>
          <a:prstGeom prst="arc">
            <a:avLst>
              <a:gd fmla="val 12124223" name="adj1"/>
              <a:gd fmla="val 14374914" name="adj2"/>
            </a:avLst>
          </a:prstGeom>
          <a:noFill/>
          <a:ln cap="flat" cmpd="sng" w="28575">
            <a:solidFill>
              <a:srgbClr val="00B050"/>
            </a:solidFill>
            <a:prstDash val="solid"/>
            <a:miter lim="800000"/>
            <a:headEnd len="med" w="med" type="triangl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grpSp>
        <p:nvGrpSpPr>
          <p:cNvPr id="175" name="Google Shape;175;g36db0e46397_0_0"/>
          <p:cNvGrpSpPr/>
          <p:nvPr/>
        </p:nvGrpSpPr>
        <p:grpSpPr>
          <a:xfrm>
            <a:off x="7150099" y="2714409"/>
            <a:ext cx="616500" cy="616500"/>
            <a:chOff x="1727119" y="3761282"/>
            <a:chExt cx="616500" cy="616500"/>
          </a:xfrm>
        </p:grpSpPr>
        <p:sp>
          <p:nvSpPr>
            <p:cNvPr id="176" name="Google Shape;176;g36db0e46397_0_0"/>
            <p:cNvSpPr/>
            <p:nvPr/>
          </p:nvSpPr>
          <p:spPr>
            <a:xfrm>
              <a:off x="1727119" y="3761282"/>
              <a:ext cx="616500" cy="616500"/>
            </a:xfrm>
            <a:prstGeom prst="ellipse">
              <a:avLst/>
            </a:prstGeom>
            <a:solidFill>
              <a:schemeClr val="lt2"/>
            </a:solidFill>
            <a:ln cap="flat" cmpd="sng" w="12700">
              <a:solidFill>
                <a:srgbClr val="002FA7"/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177" name="Google Shape;177;g36db0e46397_0_0"/>
            <p:cNvSpPr/>
            <p:nvPr/>
          </p:nvSpPr>
          <p:spPr>
            <a:xfrm>
              <a:off x="1823373" y="3865342"/>
              <a:ext cx="417768" cy="417770"/>
            </a:xfrm>
            <a:custGeom>
              <a:rect b="b" l="l" r="r" t="t"/>
              <a:pathLst>
                <a:path extrusionOk="0" h="228602" w="228601">
                  <a:moveTo>
                    <a:pt x="110405" y="68"/>
                  </a:moveTo>
                  <a:cubicBezTo>
                    <a:pt x="47321" y="2220"/>
                    <a:pt x="-2076" y="55103"/>
                    <a:pt x="67" y="118197"/>
                  </a:cubicBezTo>
                  <a:cubicBezTo>
                    <a:pt x="2220" y="181290"/>
                    <a:pt x="55103" y="230687"/>
                    <a:pt x="118196" y="228534"/>
                  </a:cubicBezTo>
                  <a:cubicBezTo>
                    <a:pt x="181290" y="226325"/>
                    <a:pt x="230677" y="173423"/>
                    <a:pt x="228534" y="110320"/>
                  </a:cubicBezTo>
                  <a:cubicBezTo>
                    <a:pt x="226334" y="47274"/>
                    <a:pt x="173460" y="-2085"/>
                    <a:pt x="110405" y="68"/>
                  </a:cubicBezTo>
                  <a:close/>
                  <a:moveTo>
                    <a:pt x="118225" y="208684"/>
                  </a:moveTo>
                  <a:cubicBezTo>
                    <a:pt x="115542" y="208767"/>
                    <a:pt x="112857" y="208736"/>
                    <a:pt x="110176" y="208589"/>
                  </a:cubicBezTo>
                  <a:lnTo>
                    <a:pt x="109767" y="194502"/>
                  </a:lnTo>
                  <a:lnTo>
                    <a:pt x="65009" y="177128"/>
                  </a:lnTo>
                  <a:lnTo>
                    <a:pt x="64094" y="194044"/>
                  </a:lnTo>
                  <a:cubicBezTo>
                    <a:pt x="37914" y="177462"/>
                    <a:pt x="21568" y="149060"/>
                    <a:pt x="20384" y="118092"/>
                  </a:cubicBezTo>
                  <a:cubicBezTo>
                    <a:pt x="18384" y="66057"/>
                    <a:pt x="58951" y="22252"/>
                    <a:pt x="110986" y="20251"/>
                  </a:cubicBezTo>
                  <a:lnTo>
                    <a:pt x="111119" y="20251"/>
                  </a:lnTo>
                  <a:cubicBezTo>
                    <a:pt x="129535" y="19557"/>
                    <a:pt x="147748" y="24297"/>
                    <a:pt x="163488" y="33882"/>
                  </a:cubicBezTo>
                  <a:lnTo>
                    <a:pt x="114243" y="87917"/>
                  </a:lnTo>
                  <a:lnTo>
                    <a:pt x="185871" y="52808"/>
                  </a:lnTo>
                  <a:cubicBezTo>
                    <a:pt x="190383" y="58045"/>
                    <a:pt x="194306" y="63763"/>
                    <a:pt x="197568" y="69857"/>
                  </a:cubicBezTo>
                  <a:lnTo>
                    <a:pt x="116977" y="96404"/>
                  </a:lnTo>
                  <a:lnTo>
                    <a:pt x="206445" y="93327"/>
                  </a:lnTo>
                  <a:cubicBezTo>
                    <a:pt x="207684" y="98728"/>
                    <a:pt x="208465" y="104290"/>
                    <a:pt x="208741" y="110015"/>
                  </a:cubicBezTo>
                  <a:lnTo>
                    <a:pt x="120025" y="104176"/>
                  </a:lnTo>
                  <a:lnTo>
                    <a:pt x="206569" y="134828"/>
                  </a:lnTo>
                  <a:cubicBezTo>
                    <a:pt x="197539" y="175699"/>
                    <a:pt x="161992" y="206998"/>
                    <a:pt x="118225" y="208684"/>
                  </a:cubicBezTo>
                  <a:close/>
                  <a:moveTo>
                    <a:pt x="63685" y="86088"/>
                  </a:moveTo>
                  <a:lnTo>
                    <a:pt x="66428" y="86088"/>
                  </a:lnTo>
                  <a:lnTo>
                    <a:pt x="66428" y="110272"/>
                  </a:lnTo>
                  <a:lnTo>
                    <a:pt x="64199" y="110272"/>
                  </a:lnTo>
                  <a:lnTo>
                    <a:pt x="64199" y="118654"/>
                  </a:lnTo>
                  <a:lnTo>
                    <a:pt x="68085" y="118654"/>
                  </a:lnTo>
                  <a:lnTo>
                    <a:pt x="67447" y="131256"/>
                  </a:lnTo>
                  <a:lnTo>
                    <a:pt x="107423" y="145629"/>
                  </a:lnTo>
                  <a:lnTo>
                    <a:pt x="106214" y="118654"/>
                  </a:lnTo>
                  <a:lnTo>
                    <a:pt x="110167" y="118654"/>
                  </a:lnTo>
                  <a:lnTo>
                    <a:pt x="110167" y="110272"/>
                  </a:lnTo>
                  <a:lnTo>
                    <a:pt x="107928" y="110272"/>
                  </a:lnTo>
                  <a:lnTo>
                    <a:pt x="107928" y="86088"/>
                  </a:lnTo>
                  <a:lnTo>
                    <a:pt x="110624" y="86088"/>
                  </a:lnTo>
                  <a:lnTo>
                    <a:pt x="87516" y="59218"/>
                  </a:lnTo>
                  <a:lnTo>
                    <a:pt x="63685" y="86088"/>
                  </a:lnTo>
                  <a:close/>
                  <a:moveTo>
                    <a:pt x="100213" y="110272"/>
                  </a:moveTo>
                  <a:lnTo>
                    <a:pt x="91526" y="110272"/>
                  </a:lnTo>
                  <a:lnTo>
                    <a:pt x="91526" y="94927"/>
                  </a:lnTo>
                  <a:lnTo>
                    <a:pt x="82839" y="94927"/>
                  </a:lnTo>
                  <a:lnTo>
                    <a:pt x="82839" y="110272"/>
                  </a:lnTo>
                  <a:lnTo>
                    <a:pt x="74153" y="110272"/>
                  </a:lnTo>
                  <a:lnTo>
                    <a:pt x="74153" y="86088"/>
                  </a:lnTo>
                  <a:lnTo>
                    <a:pt x="100213" y="86088"/>
                  </a:lnTo>
                  <a:lnTo>
                    <a:pt x="100213" y="110272"/>
                  </a:lnTo>
                  <a:close/>
                  <a:moveTo>
                    <a:pt x="107833" y="153449"/>
                  </a:moveTo>
                  <a:lnTo>
                    <a:pt x="108138" y="160355"/>
                  </a:lnTo>
                  <a:lnTo>
                    <a:pt x="66685" y="145467"/>
                  </a:lnTo>
                  <a:lnTo>
                    <a:pt x="67142" y="137695"/>
                  </a:lnTo>
                  <a:lnTo>
                    <a:pt x="107833" y="153449"/>
                  </a:lnTo>
                  <a:close/>
                  <a:moveTo>
                    <a:pt x="66428" y="150306"/>
                  </a:moveTo>
                  <a:lnTo>
                    <a:pt x="108443" y="166612"/>
                  </a:lnTo>
                  <a:lnTo>
                    <a:pt x="108747" y="173470"/>
                  </a:lnTo>
                  <a:lnTo>
                    <a:pt x="66028" y="158126"/>
                  </a:lnTo>
                  <a:lnTo>
                    <a:pt x="66428" y="150306"/>
                  </a:lnTo>
                  <a:close/>
                  <a:moveTo>
                    <a:pt x="109100" y="179719"/>
                  </a:moveTo>
                  <a:lnTo>
                    <a:pt x="109405" y="186529"/>
                  </a:lnTo>
                  <a:lnTo>
                    <a:pt x="65361" y="170784"/>
                  </a:lnTo>
                  <a:lnTo>
                    <a:pt x="65818" y="162964"/>
                  </a:lnTo>
                  <a:lnTo>
                    <a:pt x="109100" y="179719"/>
                  </a:lnTo>
                  <a:close/>
                </a:path>
              </a:pathLst>
            </a:custGeom>
            <a:solidFill>
              <a:srgbClr val="03248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60"/>
                <a:buFont typeface="Arial"/>
                <a:buNone/>
              </a:pPr>
              <a:r>
                <a:t/>
              </a:r>
              <a:endParaRPr b="0" i="0" sz="216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</p:grpSp>
      <p:sp>
        <p:nvSpPr>
          <p:cNvPr id="178" name="Google Shape;178;g36db0e46397_0_0"/>
          <p:cNvSpPr txBox="1"/>
          <p:nvPr/>
        </p:nvSpPr>
        <p:spPr>
          <a:xfrm>
            <a:off x="6729282" y="3359177"/>
            <a:ext cx="1533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3C3C3C"/>
                </a:solidFill>
                <a:latin typeface="IBM Plex Sans"/>
                <a:ea typeface="IBM Plex Sans"/>
                <a:cs typeface="IBM Plex Sans"/>
                <a:sym typeface="IBM Plex Sans"/>
              </a:rPr>
              <a:t>CICD Apiservice</a:t>
            </a:r>
            <a:endParaRPr b="1" i="0" sz="1400" u="none" cap="none" strike="noStrike">
              <a:solidFill>
                <a:srgbClr val="3C3C3C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79" name="Google Shape;179;g36db0e46397_0_0"/>
          <p:cNvSpPr txBox="1"/>
          <p:nvPr/>
        </p:nvSpPr>
        <p:spPr>
          <a:xfrm>
            <a:off x="6906565" y="3843174"/>
            <a:ext cx="1277100" cy="1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(10.22.109.121)</a:t>
            </a:r>
            <a:endParaRPr b="0" i="0" sz="12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80" name="Google Shape;180;g36db0e46397_0_0"/>
          <p:cNvSpPr txBox="1"/>
          <p:nvPr/>
        </p:nvSpPr>
        <p:spPr>
          <a:xfrm>
            <a:off x="1862952" y="4328611"/>
            <a:ext cx="9144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推送Package</a:t>
            </a:r>
            <a:endParaRPr b="0" i="0" sz="12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181" name="Google Shape;181;g36db0e46397_0_0"/>
          <p:cNvCxnSpPr>
            <a:stCxn id="122" idx="2"/>
            <a:endCxn id="153" idx="6"/>
          </p:cNvCxnSpPr>
          <p:nvPr/>
        </p:nvCxnSpPr>
        <p:spPr>
          <a:xfrm rot="10800000">
            <a:off x="6139104" y="5173880"/>
            <a:ext cx="1028100" cy="1719900"/>
          </a:xfrm>
          <a:prstGeom prst="bentConnector3">
            <a:avLst>
              <a:gd fmla="val 28935" name="adj1"/>
            </a:avLst>
          </a:prstGeom>
          <a:noFill/>
          <a:ln cap="flat" cmpd="sng" w="12700">
            <a:solidFill>
              <a:srgbClr val="00B050"/>
            </a:solidFill>
            <a:prstDash val="solid"/>
            <a:miter lim="800000"/>
            <a:headEnd len="med" w="med" type="triangle"/>
            <a:tailEnd len="sm" w="sm" type="none"/>
          </a:ln>
        </p:spPr>
      </p:cxnSp>
      <p:cxnSp>
        <p:nvCxnSpPr>
          <p:cNvPr id="182" name="Google Shape;182;g36db0e46397_0_0"/>
          <p:cNvCxnSpPr>
            <a:stCxn id="117" idx="0"/>
            <a:endCxn id="183" idx="2"/>
          </p:cNvCxnSpPr>
          <p:nvPr/>
        </p:nvCxnSpPr>
        <p:spPr>
          <a:xfrm rot="-5400000">
            <a:off x="3333567" y="4540735"/>
            <a:ext cx="465600" cy="184200"/>
          </a:xfrm>
          <a:prstGeom prst="bentConnector3">
            <a:avLst>
              <a:gd fmla="val 50014" name="adj1"/>
            </a:avLst>
          </a:prstGeom>
          <a:noFill/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grpSp>
        <p:nvGrpSpPr>
          <p:cNvPr id="184" name="Google Shape;184;g36db0e46397_0_0"/>
          <p:cNvGrpSpPr/>
          <p:nvPr/>
        </p:nvGrpSpPr>
        <p:grpSpPr>
          <a:xfrm>
            <a:off x="2472440" y="4865635"/>
            <a:ext cx="1952759" cy="2660981"/>
            <a:chOff x="3404177" y="4903085"/>
            <a:chExt cx="1952759" cy="2660981"/>
          </a:xfrm>
        </p:grpSpPr>
        <p:grpSp>
          <p:nvGrpSpPr>
            <p:cNvPr id="185" name="Google Shape;185;g36db0e46397_0_0"/>
            <p:cNvGrpSpPr/>
            <p:nvPr/>
          </p:nvGrpSpPr>
          <p:grpSpPr>
            <a:xfrm>
              <a:off x="4486036" y="6588026"/>
              <a:ext cx="870900" cy="870900"/>
              <a:chOff x="4497240" y="6687284"/>
              <a:chExt cx="870900" cy="870900"/>
            </a:xfrm>
          </p:grpSpPr>
          <p:grpSp>
            <p:nvGrpSpPr>
              <p:cNvPr id="186" name="Google Shape;186;g36db0e46397_0_0"/>
              <p:cNvGrpSpPr/>
              <p:nvPr/>
            </p:nvGrpSpPr>
            <p:grpSpPr>
              <a:xfrm>
                <a:off x="4497240" y="6687284"/>
                <a:ext cx="870900" cy="870900"/>
                <a:chOff x="1811898" y="6386733"/>
                <a:chExt cx="870900" cy="870900"/>
              </a:xfrm>
            </p:grpSpPr>
            <p:sp>
              <p:nvSpPr>
                <p:cNvPr id="158" name="Google Shape;158;g36db0e46397_0_0"/>
                <p:cNvSpPr/>
                <p:nvPr/>
              </p:nvSpPr>
              <p:spPr>
                <a:xfrm>
                  <a:off x="1811898" y="6386733"/>
                  <a:ext cx="870900" cy="870900"/>
                </a:xfrm>
                <a:prstGeom prst="ellipse">
                  <a:avLst/>
                </a:prstGeom>
                <a:solidFill>
                  <a:srgbClr val="002FA7"/>
                </a:solidFill>
                <a:ln>
                  <a:noFill/>
                </a:ln>
                <a:effectLst>
                  <a:outerShdw blurRad="342900" rotWithShape="0" algn="ctr">
                    <a:srgbClr val="002FA7">
                      <a:alpha val="1412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IBM Plex Sans"/>
                    <a:ea typeface="IBM Plex Sans"/>
                    <a:cs typeface="IBM Plex Sans"/>
                    <a:sym typeface="IBM Plex Sans"/>
                  </a:endParaRPr>
                </a:p>
              </p:txBody>
            </p:sp>
            <p:sp>
              <p:nvSpPr>
                <p:cNvPr id="187" name="Google Shape;187;g36db0e46397_0_0"/>
                <p:cNvSpPr txBox="1"/>
                <p:nvPr/>
              </p:nvSpPr>
              <p:spPr>
                <a:xfrm>
                  <a:off x="1902711" y="6418305"/>
                  <a:ext cx="689100" cy="2769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sp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200"/>
                    <a:buFont typeface="Arial"/>
                    <a:buNone/>
                  </a:pPr>
                  <a:r>
                    <a:rPr b="0" i="0" lang="en-US" sz="1200" u="none" cap="none" strike="noStrike">
                      <a:solidFill>
                        <a:schemeClr val="lt2"/>
                      </a:solidFill>
                      <a:latin typeface="IBM Plex Sans"/>
                      <a:ea typeface="IBM Plex Sans"/>
                      <a:cs typeface="IBM Plex Sans"/>
                      <a:sym typeface="IBM Plex Sans"/>
                    </a:rPr>
                    <a:t>Service</a:t>
                  </a:r>
                  <a:endParaRPr b="0" i="0" sz="1200" u="none" cap="none" strike="noStrike">
                    <a:solidFill>
                      <a:schemeClr val="lt2"/>
                    </a:solidFill>
                    <a:latin typeface="IBM Plex Sans"/>
                    <a:ea typeface="IBM Plex Sans"/>
                    <a:cs typeface="IBM Plex Sans"/>
                    <a:sym typeface="IBM Plex Sans"/>
                  </a:endParaRPr>
                </a:p>
              </p:txBody>
            </p:sp>
          </p:grpSp>
          <p:pic>
            <p:nvPicPr>
              <p:cNvPr descr="OpenShift Logo transparent PNG - StickPNG" id="188" name="Google Shape;188;g36db0e46397_0_0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4668103" y="6963872"/>
                <a:ext cx="529074" cy="49047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89" name="Google Shape;189;g36db0e46397_0_0"/>
            <p:cNvSpPr txBox="1"/>
            <p:nvPr/>
          </p:nvSpPr>
          <p:spPr>
            <a:xfrm>
              <a:off x="3547609" y="5554929"/>
              <a:ext cx="1701600" cy="923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rgbClr val="3C3C3C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Jenkins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rgbClr val="3C3C3C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自動化組建</a:t>
              </a:r>
              <a:endParaRPr b="1" i="0" sz="1400" u="none" cap="none" strike="noStrike">
                <a:solidFill>
                  <a:srgbClr val="3C3C3C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US" sz="1200" u="none" cap="none" strike="noStrike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(10.21.109.120)</a:t>
              </a:r>
              <a:endParaRPr b="0" i="0" sz="12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400" u="none" cap="none" strike="noStrike">
                <a:solidFill>
                  <a:srgbClr val="3C3C3C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grpSp>
          <p:nvGrpSpPr>
            <p:cNvPr id="190" name="Google Shape;190;g36db0e46397_0_0"/>
            <p:cNvGrpSpPr/>
            <p:nvPr/>
          </p:nvGrpSpPr>
          <p:grpSpPr>
            <a:xfrm>
              <a:off x="4097754" y="4903085"/>
              <a:ext cx="616500" cy="616500"/>
              <a:chOff x="2583568" y="4846022"/>
              <a:chExt cx="616500" cy="616500"/>
            </a:xfrm>
          </p:grpSpPr>
          <p:sp>
            <p:nvSpPr>
              <p:cNvPr id="117" name="Google Shape;117;g36db0e46397_0_0"/>
              <p:cNvSpPr/>
              <p:nvPr/>
            </p:nvSpPr>
            <p:spPr>
              <a:xfrm>
                <a:off x="2583568" y="4846022"/>
                <a:ext cx="616500" cy="616500"/>
              </a:xfrm>
              <a:prstGeom prst="ellipse">
                <a:avLst/>
              </a:prstGeom>
              <a:solidFill>
                <a:schemeClr val="lt2"/>
              </a:solidFill>
              <a:ln cap="flat" cmpd="sng" w="12700">
                <a:solidFill>
                  <a:srgbClr val="002FA7"/>
                </a:solidFill>
                <a:prstDash val="dash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  <p:sp>
            <p:nvSpPr>
              <p:cNvPr id="191" name="Google Shape;191;g36db0e46397_0_0"/>
              <p:cNvSpPr/>
              <p:nvPr/>
            </p:nvSpPr>
            <p:spPr>
              <a:xfrm>
                <a:off x="2702181" y="4933861"/>
                <a:ext cx="377701" cy="416621"/>
              </a:xfrm>
              <a:custGeom>
                <a:rect b="b" l="l" r="r" t="t"/>
                <a:pathLst>
                  <a:path extrusionOk="0" h="1735920" w="1573754">
                    <a:moveTo>
                      <a:pt x="126517" y="1735921"/>
                    </a:moveTo>
                    <a:lnTo>
                      <a:pt x="56163" y="1735921"/>
                    </a:lnTo>
                    <a:cubicBezTo>
                      <a:pt x="54210" y="1731147"/>
                      <a:pt x="52529" y="1726320"/>
                      <a:pt x="51119" y="1721817"/>
                    </a:cubicBezTo>
                    <a:cubicBezTo>
                      <a:pt x="35551" y="1673486"/>
                      <a:pt x="8157" y="1613818"/>
                      <a:pt x="1160" y="1565812"/>
                    </a:cubicBezTo>
                    <a:cubicBezTo>
                      <a:pt x="-9635" y="1494644"/>
                      <a:pt x="57357" y="1490684"/>
                      <a:pt x="100589" y="1459928"/>
                    </a:cubicBezTo>
                    <a:cubicBezTo>
                      <a:pt x="166712" y="1412139"/>
                      <a:pt x="218678" y="1385885"/>
                      <a:pt x="290442" y="1342599"/>
                    </a:cubicBezTo>
                    <a:cubicBezTo>
                      <a:pt x="311923" y="1329960"/>
                      <a:pt x="375985" y="1297685"/>
                      <a:pt x="383091" y="1282713"/>
                    </a:cubicBezTo>
                    <a:cubicBezTo>
                      <a:pt x="397465" y="1253367"/>
                      <a:pt x="358193" y="1211817"/>
                      <a:pt x="347778" y="1188709"/>
                    </a:cubicBezTo>
                    <a:cubicBezTo>
                      <a:pt x="331342" y="1152257"/>
                      <a:pt x="322609" y="1120850"/>
                      <a:pt x="320385" y="1084995"/>
                    </a:cubicBezTo>
                    <a:cubicBezTo>
                      <a:pt x="260771" y="1075393"/>
                      <a:pt x="215315" y="1039484"/>
                      <a:pt x="186999" y="999343"/>
                    </a:cubicBezTo>
                    <a:cubicBezTo>
                      <a:pt x="141489" y="932461"/>
                      <a:pt x="109919" y="808676"/>
                      <a:pt x="149191" y="714618"/>
                    </a:cubicBezTo>
                    <a:cubicBezTo>
                      <a:pt x="152283" y="707240"/>
                      <a:pt x="167580" y="692540"/>
                      <a:pt x="169804" y="680986"/>
                    </a:cubicBezTo>
                    <a:cubicBezTo>
                      <a:pt x="173981" y="658638"/>
                      <a:pt x="162156" y="628967"/>
                      <a:pt x="161071" y="605262"/>
                    </a:cubicBezTo>
                    <a:cubicBezTo>
                      <a:pt x="156514" y="482942"/>
                      <a:pt x="181683" y="377601"/>
                      <a:pt x="264134" y="340552"/>
                    </a:cubicBezTo>
                    <a:cubicBezTo>
                      <a:pt x="297494" y="207492"/>
                      <a:pt x="417048" y="163120"/>
                      <a:pt x="529712" y="97051"/>
                    </a:cubicBezTo>
                    <a:cubicBezTo>
                      <a:pt x="571805" y="72153"/>
                      <a:pt x="618455" y="56314"/>
                      <a:pt x="666461" y="38522"/>
                    </a:cubicBezTo>
                    <a:cubicBezTo>
                      <a:pt x="837926" y="-24780"/>
                      <a:pt x="1102364" y="-12901"/>
                      <a:pt x="1244754" y="95316"/>
                    </a:cubicBezTo>
                    <a:cubicBezTo>
                      <a:pt x="1305236" y="141097"/>
                      <a:pt x="1402116" y="237706"/>
                      <a:pt x="1436832" y="307789"/>
                    </a:cubicBezTo>
                    <a:cubicBezTo>
                      <a:pt x="1528124" y="492598"/>
                      <a:pt x="1521290" y="801625"/>
                      <a:pt x="1457445" y="1026465"/>
                    </a:cubicBezTo>
                    <a:cubicBezTo>
                      <a:pt x="1448711" y="1056679"/>
                      <a:pt x="1436561" y="1101105"/>
                      <a:pt x="1419040" y="1137286"/>
                    </a:cubicBezTo>
                    <a:cubicBezTo>
                      <a:pt x="1406889" y="1162401"/>
                      <a:pt x="1369081" y="1213227"/>
                      <a:pt x="1373855" y="1235575"/>
                    </a:cubicBezTo>
                    <a:cubicBezTo>
                      <a:pt x="1378411" y="1258412"/>
                      <a:pt x="1459777" y="1320359"/>
                      <a:pt x="1477298" y="1336469"/>
                    </a:cubicBezTo>
                    <a:cubicBezTo>
                      <a:pt x="1508596" y="1366900"/>
                      <a:pt x="1568590" y="1407040"/>
                      <a:pt x="1573038" y="1444957"/>
                    </a:cubicBezTo>
                    <a:cubicBezTo>
                      <a:pt x="1578083" y="1485314"/>
                      <a:pt x="1555246" y="1541511"/>
                      <a:pt x="1543367" y="1580566"/>
                    </a:cubicBezTo>
                    <a:cubicBezTo>
                      <a:pt x="1527799" y="1632803"/>
                      <a:pt x="1511960" y="1684769"/>
                      <a:pt x="1496229" y="1734782"/>
                    </a:cubicBezTo>
                    <a:lnTo>
                      <a:pt x="126517" y="1734782"/>
                    </a:lnTo>
                    <a:close/>
                    <a:moveTo>
                      <a:pt x="929760" y="1479944"/>
                    </a:moveTo>
                    <a:cubicBezTo>
                      <a:pt x="890488" y="1458192"/>
                      <a:pt x="831416" y="1435030"/>
                      <a:pt x="780264" y="1425103"/>
                    </a:cubicBezTo>
                    <a:cubicBezTo>
                      <a:pt x="717558" y="1413224"/>
                      <a:pt x="724068" y="1511026"/>
                      <a:pt x="726020" y="1569175"/>
                    </a:cubicBezTo>
                    <a:cubicBezTo>
                      <a:pt x="728244" y="1615825"/>
                      <a:pt x="752275" y="1664427"/>
                      <a:pt x="763069" y="1695455"/>
                    </a:cubicBezTo>
                    <a:cubicBezTo>
                      <a:pt x="768439" y="1709612"/>
                      <a:pt x="769578" y="1725180"/>
                      <a:pt x="781729" y="1728001"/>
                    </a:cubicBezTo>
                    <a:cubicBezTo>
                      <a:pt x="803209" y="1732775"/>
                      <a:pt x="874974" y="1704188"/>
                      <a:pt x="895587" y="1693231"/>
                    </a:cubicBezTo>
                    <a:cubicBezTo>
                      <a:pt x="938819" y="1669526"/>
                      <a:pt x="972396" y="1632206"/>
                      <a:pt x="1009445" y="1607363"/>
                    </a:cubicBezTo>
                    <a:cubicBezTo>
                      <a:pt x="1010584" y="1594941"/>
                      <a:pt x="1010584" y="1582790"/>
                      <a:pt x="1011669" y="1570640"/>
                    </a:cubicBezTo>
                    <a:cubicBezTo>
                      <a:pt x="989971" y="1559845"/>
                      <a:pt x="965073" y="1551980"/>
                      <a:pt x="932310" y="1550624"/>
                    </a:cubicBezTo>
                    <a:cubicBezTo>
                      <a:pt x="954875" y="1539558"/>
                      <a:pt x="986554" y="1539558"/>
                      <a:pt x="1007166" y="1526539"/>
                    </a:cubicBezTo>
                    <a:lnTo>
                      <a:pt x="1008251" y="1512436"/>
                    </a:lnTo>
                    <a:cubicBezTo>
                      <a:pt x="972396" y="1510483"/>
                      <a:pt x="958564" y="1494047"/>
                      <a:pt x="934534" y="1481137"/>
                    </a:cubicBezTo>
                    <a:close/>
                    <a:moveTo>
                      <a:pt x="1469107" y="1692146"/>
                    </a:moveTo>
                    <a:cubicBezTo>
                      <a:pt x="1482939" y="1647449"/>
                      <a:pt x="1494764" y="1604000"/>
                      <a:pt x="1502684" y="1565595"/>
                    </a:cubicBezTo>
                    <a:cubicBezTo>
                      <a:pt x="1506969" y="1544603"/>
                      <a:pt x="1518252" y="1499201"/>
                      <a:pt x="1515431" y="1480541"/>
                    </a:cubicBezTo>
                    <a:cubicBezTo>
                      <a:pt x="1511254" y="1447181"/>
                      <a:pt x="1466015" y="1422608"/>
                      <a:pt x="1442799" y="1401996"/>
                    </a:cubicBezTo>
                    <a:cubicBezTo>
                      <a:pt x="1400705" y="1363808"/>
                      <a:pt x="1374180" y="1331316"/>
                      <a:pt x="1330134" y="1295461"/>
                    </a:cubicBezTo>
                    <a:cubicBezTo>
                      <a:pt x="1312071" y="1322583"/>
                      <a:pt x="1273558" y="1340103"/>
                      <a:pt x="1258912" y="1361584"/>
                    </a:cubicBezTo>
                    <a:cubicBezTo>
                      <a:pt x="1363765" y="1311897"/>
                      <a:pt x="1382642" y="1551437"/>
                      <a:pt x="1341417" y="1628626"/>
                    </a:cubicBezTo>
                    <a:cubicBezTo>
                      <a:pt x="1347926" y="1652331"/>
                      <a:pt x="1369678" y="1661118"/>
                      <a:pt x="1378737" y="1681731"/>
                    </a:cubicBezTo>
                    <a:lnTo>
                      <a:pt x="1372499" y="1693882"/>
                    </a:lnTo>
                    <a:lnTo>
                      <a:pt x="1465744" y="1693882"/>
                    </a:lnTo>
                    <a:cubicBezTo>
                      <a:pt x="1466557" y="1693882"/>
                      <a:pt x="1467968" y="1693882"/>
                      <a:pt x="1468836" y="1694750"/>
                    </a:cubicBezTo>
                    <a:close/>
                    <a:moveTo>
                      <a:pt x="989049" y="1691278"/>
                    </a:moveTo>
                    <a:cubicBezTo>
                      <a:pt x="985360" y="1685908"/>
                      <a:pt x="981672" y="1681351"/>
                      <a:pt x="978254" y="1676307"/>
                    </a:cubicBezTo>
                    <a:lnTo>
                      <a:pt x="956557" y="1690139"/>
                    </a:lnTo>
                    <a:lnTo>
                      <a:pt x="989049" y="1690139"/>
                    </a:lnTo>
                    <a:close/>
                    <a:moveTo>
                      <a:pt x="1189317" y="1691278"/>
                    </a:moveTo>
                    <a:cubicBezTo>
                      <a:pt x="1189914" y="1676307"/>
                      <a:pt x="1190782" y="1662149"/>
                      <a:pt x="1191650" y="1648046"/>
                    </a:cubicBezTo>
                    <a:cubicBezTo>
                      <a:pt x="1153191" y="1649998"/>
                      <a:pt x="1131981" y="1613330"/>
                      <a:pt x="1105131" y="1609912"/>
                    </a:cubicBezTo>
                    <a:cubicBezTo>
                      <a:pt x="1081697" y="1606820"/>
                      <a:pt x="1061681" y="1635895"/>
                      <a:pt x="1031413" y="1624016"/>
                    </a:cubicBezTo>
                    <a:cubicBezTo>
                      <a:pt x="1024307" y="1631664"/>
                      <a:pt x="1018124" y="1640452"/>
                      <a:pt x="1010801" y="1646961"/>
                    </a:cubicBezTo>
                    <a:cubicBezTo>
                      <a:pt x="1021812" y="1659925"/>
                      <a:pt x="1032010" y="1674083"/>
                      <a:pt x="1041340" y="1689054"/>
                    </a:cubicBezTo>
                    <a:lnTo>
                      <a:pt x="1100357" y="1689054"/>
                    </a:lnTo>
                    <a:cubicBezTo>
                      <a:pt x="1101496" y="1677175"/>
                      <a:pt x="1110284" y="1668387"/>
                      <a:pt x="1122109" y="1668387"/>
                    </a:cubicBezTo>
                    <a:cubicBezTo>
                      <a:pt x="1133934" y="1668387"/>
                      <a:pt x="1142722" y="1677229"/>
                      <a:pt x="1142722" y="1688186"/>
                    </a:cubicBezTo>
                    <a:lnTo>
                      <a:pt x="1190456" y="1688186"/>
                    </a:lnTo>
                    <a:close/>
                    <a:moveTo>
                      <a:pt x="1342502" y="1691278"/>
                    </a:moveTo>
                    <a:cubicBezTo>
                      <a:pt x="1319882" y="1656508"/>
                      <a:pt x="1274100" y="1626240"/>
                      <a:pt x="1220996" y="1651138"/>
                    </a:cubicBezTo>
                    <a:lnTo>
                      <a:pt x="1218772" y="1690139"/>
                    </a:lnTo>
                    <a:lnTo>
                      <a:pt x="1342502" y="1690139"/>
                    </a:lnTo>
                    <a:close/>
                    <a:moveTo>
                      <a:pt x="727160" y="1691278"/>
                    </a:moveTo>
                    <a:lnTo>
                      <a:pt x="719511" y="1666380"/>
                    </a:lnTo>
                    <a:cubicBezTo>
                      <a:pt x="703184" y="1614089"/>
                      <a:pt x="693528" y="1575088"/>
                      <a:pt x="690165" y="1544874"/>
                    </a:cubicBezTo>
                    <a:cubicBezTo>
                      <a:pt x="624042" y="1513250"/>
                      <a:pt x="554556" y="1481897"/>
                      <a:pt x="498359" y="1441811"/>
                    </a:cubicBezTo>
                    <a:cubicBezTo>
                      <a:pt x="487293" y="1434162"/>
                      <a:pt x="418078" y="1344009"/>
                      <a:pt x="409345" y="1347426"/>
                    </a:cubicBezTo>
                    <a:cubicBezTo>
                      <a:pt x="283336" y="1396300"/>
                      <a:pt x="166387" y="1481897"/>
                      <a:pt x="61045" y="1563263"/>
                    </a:cubicBezTo>
                    <a:cubicBezTo>
                      <a:pt x="79705" y="1603403"/>
                      <a:pt x="95761" y="1645767"/>
                      <a:pt x="111004" y="1689054"/>
                    </a:cubicBezTo>
                    <a:lnTo>
                      <a:pt x="726075" y="1689054"/>
                    </a:lnTo>
                    <a:close/>
                    <a:moveTo>
                      <a:pt x="1324710" y="1538473"/>
                    </a:moveTo>
                    <a:cubicBezTo>
                      <a:pt x="1322703" y="1501425"/>
                      <a:pt x="1312776" y="1425700"/>
                      <a:pt x="1290211" y="1412682"/>
                    </a:cubicBezTo>
                    <a:cubicBezTo>
                      <a:pt x="1242476" y="1384475"/>
                      <a:pt x="1156554" y="1468932"/>
                      <a:pt x="1120699" y="1480812"/>
                    </a:cubicBezTo>
                    <a:cubicBezTo>
                      <a:pt x="1124116" y="1491498"/>
                      <a:pt x="1130625" y="1500285"/>
                      <a:pt x="1131764" y="1515528"/>
                    </a:cubicBezTo>
                    <a:cubicBezTo>
                      <a:pt x="1152377" y="1510158"/>
                      <a:pt x="1178360" y="1513575"/>
                      <a:pt x="1196694" y="1522308"/>
                    </a:cubicBezTo>
                    <a:cubicBezTo>
                      <a:pt x="1174943" y="1524261"/>
                      <a:pt x="1151184" y="1524261"/>
                      <a:pt x="1137080" y="1534188"/>
                    </a:cubicBezTo>
                    <a:cubicBezTo>
                      <a:pt x="1131710" y="1548020"/>
                      <a:pt x="1138165" y="1568687"/>
                      <a:pt x="1134748" y="1589300"/>
                    </a:cubicBezTo>
                    <a:cubicBezTo>
                      <a:pt x="1184815" y="1603674"/>
                      <a:pt x="1243236" y="1611268"/>
                      <a:pt x="1307406" y="1613330"/>
                    </a:cubicBezTo>
                    <a:cubicBezTo>
                      <a:pt x="1319285" y="1596894"/>
                      <a:pt x="1323842" y="1566680"/>
                      <a:pt x="1322649" y="1535056"/>
                    </a:cubicBezTo>
                    <a:close/>
                    <a:moveTo>
                      <a:pt x="1029732" y="1512436"/>
                    </a:moveTo>
                    <a:cubicBezTo>
                      <a:pt x="1026314" y="1539558"/>
                      <a:pt x="1032824" y="1549485"/>
                      <a:pt x="1038248" y="1580566"/>
                    </a:cubicBezTo>
                    <a:cubicBezTo>
                      <a:pt x="1129432" y="1608773"/>
                      <a:pt x="1113105" y="1454775"/>
                      <a:pt x="1028647" y="1511351"/>
                    </a:cubicBezTo>
                    <a:close/>
                    <a:moveTo>
                      <a:pt x="552603" y="1410458"/>
                    </a:moveTo>
                    <a:cubicBezTo>
                      <a:pt x="520057" y="1443492"/>
                      <a:pt x="644383" y="1488732"/>
                      <a:pt x="683656" y="1490955"/>
                    </a:cubicBezTo>
                    <a:cubicBezTo>
                      <a:pt x="683656" y="1470072"/>
                      <a:pt x="695535" y="1450327"/>
                      <a:pt x="693583" y="1435356"/>
                    </a:cubicBezTo>
                    <a:cubicBezTo>
                      <a:pt x="646662" y="1426893"/>
                      <a:pt x="584824" y="1432535"/>
                      <a:pt x="552928" y="1410186"/>
                    </a:cubicBezTo>
                    <a:close/>
                    <a:moveTo>
                      <a:pt x="954875" y="1426026"/>
                    </a:moveTo>
                    <a:cubicBezTo>
                      <a:pt x="954875" y="1429118"/>
                      <a:pt x="950698" y="1427978"/>
                      <a:pt x="950102" y="1430528"/>
                    </a:cubicBezTo>
                    <a:cubicBezTo>
                      <a:pt x="992195" y="1463291"/>
                      <a:pt x="1023494" y="1470072"/>
                      <a:pt x="1080558" y="1467576"/>
                    </a:cubicBezTo>
                    <a:cubicBezTo>
                      <a:pt x="1105999" y="1448645"/>
                      <a:pt x="1128889" y="1426948"/>
                      <a:pt x="1156011" y="1409047"/>
                    </a:cubicBezTo>
                    <a:cubicBezTo>
                      <a:pt x="1094173" y="1414472"/>
                      <a:pt x="1016225" y="1453148"/>
                      <a:pt x="955146" y="1425754"/>
                    </a:cubicBezTo>
                    <a:close/>
                    <a:moveTo>
                      <a:pt x="1202336" y="143918"/>
                    </a:moveTo>
                    <a:cubicBezTo>
                      <a:pt x="1086254" y="78392"/>
                      <a:pt x="887667" y="28921"/>
                      <a:pt x="763015" y="91139"/>
                    </a:cubicBezTo>
                    <a:cubicBezTo>
                      <a:pt x="662989" y="141097"/>
                      <a:pt x="526240" y="224199"/>
                      <a:pt x="480784" y="329324"/>
                    </a:cubicBezTo>
                    <a:cubicBezTo>
                      <a:pt x="524233" y="430434"/>
                      <a:pt x="468850" y="523354"/>
                      <a:pt x="464674" y="626200"/>
                    </a:cubicBezTo>
                    <a:cubicBezTo>
                      <a:pt x="463209" y="681041"/>
                      <a:pt x="490656" y="729046"/>
                      <a:pt x="492935" y="788660"/>
                    </a:cubicBezTo>
                    <a:cubicBezTo>
                      <a:pt x="478180" y="812962"/>
                      <a:pt x="432995" y="816054"/>
                      <a:pt x="401642" y="814426"/>
                    </a:cubicBezTo>
                    <a:cubicBezTo>
                      <a:pt x="391173" y="761538"/>
                      <a:pt x="372513" y="702250"/>
                      <a:pt x="318053" y="696337"/>
                    </a:cubicBezTo>
                    <a:cubicBezTo>
                      <a:pt x="241189" y="688147"/>
                      <a:pt x="184667" y="751720"/>
                      <a:pt x="181304" y="818115"/>
                    </a:cubicBezTo>
                    <a:cubicBezTo>
                      <a:pt x="177018" y="896389"/>
                      <a:pt x="241786" y="1025489"/>
                      <a:pt x="332156" y="1016701"/>
                    </a:cubicBezTo>
                    <a:cubicBezTo>
                      <a:pt x="367469" y="1013284"/>
                      <a:pt x="376202" y="977700"/>
                      <a:pt x="414607" y="977700"/>
                    </a:cubicBezTo>
                    <a:cubicBezTo>
                      <a:pt x="435273" y="1018926"/>
                      <a:pt x="382440" y="1031944"/>
                      <a:pt x="376799" y="1061019"/>
                    </a:cubicBezTo>
                    <a:cubicBezTo>
                      <a:pt x="375659" y="1068613"/>
                      <a:pt x="381084" y="1098067"/>
                      <a:pt x="384447" y="1112171"/>
                    </a:cubicBezTo>
                    <a:cubicBezTo>
                      <a:pt x="401100" y="1180247"/>
                      <a:pt x="438094" y="1268122"/>
                      <a:pt x="474275" y="1320413"/>
                    </a:cubicBezTo>
                    <a:cubicBezTo>
                      <a:pt x="520274" y="1385343"/>
                      <a:pt x="610698" y="1396408"/>
                      <a:pt x="707903" y="1402918"/>
                    </a:cubicBezTo>
                    <a:cubicBezTo>
                      <a:pt x="725098" y="1365001"/>
                      <a:pt x="789269" y="1368147"/>
                      <a:pt x="831362" y="1378020"/>
                    </a:cubicBezTo>
                    <a:cubicBezTo>
                      <a:pt x="781403" y="1358221"/>
                      <a:pt x="734754" y="1309618"/>
                      <a:pt x="695752" y="1267308"/>
                    </a:cubicBezTo>
                    <a:cubicBezTo>
                      <a:pt x="651110" y="1218434"/>
                      <a:pt x="606793" y="1165275"/>
                      <a:pt x="604460" y="1102244"/>
                    </a:cubicBezTo>
                    <a:cubicBezTo>
                      <a:pt x="688158" y="1218380"/>
                      <a:pt x="756180" y="1319220"/>
                      <a:pt x="908226" y="1370371"/>
                    </a:cubicBezTo>
                    <a:cubicBezTo>
                      <a:pt x="1023222" y="1408288"/>
                      <a:pt x="1157693" y="1351983"/>
                      <a:pt x="1245568" y="1290145"/>
                    </a:cubicBezTo>
                    <a:cubicBezTo>
                      <a:pt x="1282508" y="1264162"/>
                      <a:pt x="1304314" y="1222882"/>
                      <a:pt x="1330351" y="1185942"/>
                    </a:cubicBezTo>
                    <a:cubicBezTo>
                      <a:pt x="1427773" y="1046047"/>
                      <a:pt x="1473555" y="845508"/>
                      <a:pt x="1463628" y="651098"/>
                    </a:cubicBezTo>
                    <a:cubicBezTo>
                      <a:pt x="1459451" y="570871"/>
                      <a:pt x="1459451" y="490590"/>
                      <a:pt x="1432330" y="437540"/>
                    </a:cubicBezTo>
                    <a:cubicBezTo>
                      <a:pt x="1404068" y="381072"/>
                      <a:pt x="1309684" y="331005"/>
                      <a:pt x="1253162" y="381072"/>
                    </a:cubicBezTo>
                    <a:cubicBezTo>
                      <a:pt x="1242476" y="325689"/>
                      <a:pt x="1298673" y="292058"/>
                      <a:pt x="1365067" y="311586"/>
                    </a:cubicBezTo>
                    <a:cubicBezTo>
                      <a:pt x="1317333" y="249694"/>
                      <a:pt x="1268459" y="177061"/>
                      <a:pt x="1201197" y="139253"/>
                    </a:cubicBezTo>
                    <a:close/>
                    <a:moveTo>
                      <a:pt x="901174" y="1077400"/>
                    </a:moveTo>
                    <a:cubicBezTo>
                      <a:pt x="945491" y="1189197"/>
                      <a:pt x="1098405" y="1175961"/>
                      <a:pt x="1227234" y="1173141"/>
                    </a:cubicBezTo>
                    <a:cubicBezTo>
                      <a:pt x="1220996" y="1187244"/>
                      <a:pt x="1208574" y="1204439"/>
                      <a:pt x="1193331" y="1210406"/>
                    </a:cubicBezTo>
                    <a:cubicBezTo>
                      <a:pt x="1152377" y="1227113"/>
                      <a:pt x="1038248" y="1239861"/>
                      <a:pt x="980912" y="1209593"/>
                    </a:cubicBezTo>
                    <a:cubicBezTo>
                      <a:pt x="944460" y="1189794"/>
                      <a:pt x="921244" y="1146290"/>
                      <a:pt x="901228" y="1120850"/>
                    </a:cubicBezTo>
                    <a:cubicBezTo>
                      <a:pt x="891301" y="1108428"/>
                      <a:pt x="843892" y="1076804"/>
                      <a:pt x="900360" y="1076804"/>
                    </a:cubicBezTo>
                    <a:close/>
                    <a:moveTo>
                      <a:pt x="913053" y="1014315"/>
                    </a:moveTo>
                    <a:cubicBezTo>
                      <a:pt x="977766" y="1047946"/>
                      <a:pt x="1095313" y="1051906"/>
                      <a:pt x="1182916" y="1049085"/>
                    </a:cubicBezTo>
                    <a:cubicBezTo>
                      <a:pt x="1187690" y="1068559"/>
                      <a:pt x="1187690" y="1092046"/>
                      <a:pt x="1187961" y="1115208"/>
                    </a:cubicBezTo>
                    <a:cubicBezTo>
                      <a:pt x="1075785" y="1121121"/>
                      <a:pt x="942996" y="1093131"/>
                      <a:pt x="913324" y="1014315"/>
                    </a:cubicBezTo>
                    <a:close/>
                    <a:moveTo>
                      <a:pt x="1395878" y="972222"/>
                    </a:moveTo>
                    <a:cubicBezTo>
                      <a:pt x="1361650" y="1037260"/>
                      <a:pt x="1313047" y="1109296"/>
                      <a:pt x="1212262" y="1111520"/>
                    </a:cubicBezTo>
                    <a:cubicBezTo>
                      <a:pt x="1210527" y="1091178"/>
                      <a:pt x="1209170" y="1058415"/>
                      <a:pt x="1212262" y="1046264"/>
                    </a:cubicBezTo>
                    <a:cubicBezTo>
                      <a:pt x="1289072" y="1038616"/>
                      <a:pt x="1337077" y="999343"/>
                      <a:pt x="1396203" y="972493"/>
                    </a:cubicBezTo>
                    <a:close/>
                    <a:moveTo>
                      <a:pt x="1348957" y="923945"/>
                    </a:moveTo>
                    <a:cubicBezTo>
                      <a:pt x="1275239" y="971733"/>
                      <a:pt x="1193006" y="1023374"/>
                      <a:pt x="1072367" y="1011548"/>
                    </a:cubicBezTo>
                    <a:cubicBezTo>
                      <a:pt x="1046981" y="988983"/>
                      <a:pt x="1037380" y="938916"/>
                      <a:pt x="1062224" y="905881"/>
                    </a:cubicBezTo>
                    <a:cubicBezTo>
                      <a:pt x="1075188" y="928827"/>
                      <a:pt x="1066401" y="970052"/>
                      <a:pt x="1103449" y="975964"/>
                    </a:cubicBezTo>
                    <a:cubicBezTo>
                      <a:pt x="1171796" y="988115"/>
                      <a:pt x="1250938" y="934142"/>
                      <a:pt x="1300897" y="915211"/>
                    </a:cubicBezTo>
                    <a:cubicBezTo>
                      <a:pt x="1331111" y="863788"/>
                      <a:pt x="1297479" y="844911"/>
                      <a:pt x="1270466" y="811877"/>
                    </a:cubicBezTo>
                    <a:cubicBezTo>
                      <a:pt x="1213890" y="744343"/>
                      <a:pt x="1138165" y="659831"/>
                      <a:pt x="1140227" y="557853"/>
                    </a:cubicBezTo>
                    <a:cubicBezTo>
                      <a:pt x="1162792" y="541742"/>
                      <a:pt x="1165341" y="583022"/>
                      <a:pt x="1168433" y="590345"/>
                    </a:cubicBezTo>
                    <a:cubicBezTo>
                      <a:pt x="1197888" y="659831"/>
                      <a:pt x="1271551" y="747706"/>
                      <a:pt x="1325795" y="807320"/>
                    </a:cubicBezTo>
                    <a:cubicBezTo>
                      <a:pt x="1338813" y="822563"/>
                      <a:pt x="1360565" y="835581"/>
                      <a:pt x="1362518" y="845508"/>
                    </a:cubicBezTo>
                    <a:cubicBezTo>
                      <a:pt x="1369298" y="873444"/>
                      <a:pt x="1344129" y="907075"/>
                      <a:pt x="1347546" y="925735"/>
                    </a:cubicBezTo>
                    <a:close/>
                    <a:moveTo>
                      <a:pt x="376853" y="875125"/>
                    </a:moveTo>
                    <a:cubicBezTo>
                      <a:pt x="354287" y="861835"/>
                      <a:pt x="348592" y="803577"/>
                      <a:pt x="321470" y="802221"/>
                    </a:cubicBezTo>
                    <a:cubicBezTo>
                      <a:pt x="282794" y="799997"/>
                      <a:pt x="289846" y="877946"/>
                      <a:pt x="289846" y="923456"/>
                    </a:cubicBezTo>
                    <a:cubicBezTo>
                      <a:pt x="262995" y="899752"/>
                      <a:pt x="258439" y="824787"/>
                      <a:pt x="277966" y="786979"/>
                    </a:cubicBezTo>
                    <a:cubicBezTo>
                      <a:pt x="255618" y="775967"/>
                      <a:pt x="245800" y="798858"/>
                      <a:pt x="233324" y="807320"/>
                    </a:cubicBezTo>
                    <a:cubicBezTo>
                      <a:pt x="249109" y="692323"/>
                      <a:pt x="402564" y="754541"/>
                      <a:pt x="377124" y="876807"/>
                    </a:cubicBezTo>
                    <a:close/>
                    <a:moveTo>
                      <a:pt x="259903" y="433472"/>
                    </a:moveTo>
                    <a:cubicBezTo>
                      <a:pt x="210161" y="488312"/>
                      <a:pt x="220902" y="590833"/>
                      <a:pt x="226543" y="664334"/>
                    </a:cubicBezTo>
                    <a:cubicBezTo>
                      <a:pt x="316642" y="607486"/>
                      <a:pt x="436141" y="668510"/>
                      <a:pt x="435056" y="765173"/>
                    </a:cubicBezTo>
                    <a:cubicBezTo>
                      <a:pt x="478235" y="764034"/>
                      <a:pt x="451113" y="711200"/>
                      <a:pt x="443519" y="677298"/>
                    </a:cubicBezTo>
                    <a:cubicBezTo>
                      <a:pt x="417753" y="566586"/>
                      <a:pt x="486208" y="446816"/>
                      <a:pt x="446339" y="345325"/>
                    </a:cubicBezTo>
                    <a:cubicBezTo>
                      <a:pt x="369476" y="351238"/>
                      <a:pt x="306173" y="382645"/>
                      <a:pt x="259903" y="432929"/>
                    </a:cubicBezTo>
                    <a:close/>
                    <a:moveTo>
                      <a:pt x="919562" y="513970"/>
                    </a:moveTo>
                    <a:cubicBezTo>
                      <a:pt x="941640" y="554707"/>
                      <a:pt x="948637" y="597071"/>
                      <a:pt x="980316" y="627610"/>
                    </a:cubicBezTo>
                    <a:cubicBezTo>
                      <a:pt x="994148" y="641443"/>
                      <a:pt x="1021541" y="658421"/>
                      <a:pt x="1008251" y="696554"/>
                    </a:cubicBezTo>
                    <a:cubicBezTo>
                      <a:pt x="1004942" y="705288"/>
                      <a:pt x="981726" y="724815"/>
                      <a:pt x="968490" y="729046"/>
                    </a:cubicBezTo>
                    <a:cubicBezTo>
                      <a:pt x="919617" y="743150"/>
                      <a:pt x="805488" y="731270"/>
                      <a:pt x="843892" y="670626"/>
                    </a:cubicBezTo>
                    <a:cubicBezTo>
                      <a:pt x="884630" y="671439"/>
                      <a:pt x="938873" y="696609"/>
                      <a:pt x="969087" y="667208"/>
                    </a:cubicBezTo>
                    <a:cubicBezTo>
                      <a:pt x="946467" y="629292"/>
                      <a:pt x="905242" y="556388"/>
                      <a:pt x="920485" y="513210"/>
                    </a:cubicBezTo>
                    <a:close/>
                    <a:moveTo>
                      <a:pt x="1367617" y="513210"/>
                    </a:moveTo>
                    <a:lnTo>
                      <a:pt x="1372770" y="513210"/>
                    </a:lnTo>
                    <a:cubicBezTo>
                      <a:pt x="1396474" y="561541"/>
                      <a:pt x="1415948" y="612639"/>
                      <a:pt x="1445294" y="655329"/>
                    </a:cubicBezTo>
                    <a:cubicBezTo>
                      <a:pt x="1425820" y="700840"/>
                      <a:pt x="1296720" y="741468"/>
                      <a:pt x="1298998" y="659506"/>
                    </a:cubicBezTo>
                    <a:cubicBezTo>
                      <a:pt x="1327259" y="647084"/>
                      <a:pt x="1374994" y="656956"/>
                      <a:pt x="1399892" y="641443"/>
                    </a:cubicBezTo>
                    <a:cubicBezTo>
                      <a:pt x="1386005" y="601085"/>
                      <a:pt x="1365122" y="568539"/>
                      <a:pt x="1368485" y="513210"/>
                    </a:cubicBezTo>
                    <a:close/>
                    <a:moveTo>
                      <a:pt x="866675" y="396260"/>
                    </a:moveTo>
                    <a:cubicBezTo>
                      <a:pt x="763883" y="372447"/>
                      <a:pt x="712460" y="439167"/>
                      <a:pt x="681649" y="508654"/>
                    </a:cubicBezTo>
                    <a:cubicBezTo>
                      <a:pt x="653659" y="501927"/>
                      <a:pt x="664671" y="464011"/>
                      <a:pt x="671722" y="444809"/>
                    </a:cubicBezTo>
                    <a:cubicBezTo>
                      <a:pt x="690111" y="393982"/>
                      <a:pt x="764371" y="326774"/>
                      <a:pt x="824853" y="335833"/>
                    </a:cubicBezTo>
                    <a:cubicBezTo>
                      <a:pt x="850890" y="340010"/>
                      <a:pt x="886474" y="363768"/>
                      <a:pt x="866675" y="396315"/>
                    </a:cubicBezTo>
                    <a:close/>
                    <a:moveTo>
                      <a:pt x="616448" y="115386"/>
                    </a:moveTo>
                    <a:cubicBezTo>
                      <a:pt x="503404" y="147010"/>
                      <a:pt x="358735" y="228918"/>
                      <a:pt x="312411" y="330354"/>
                    </a:cubicBezTo>
                    <a:cubicBezTo>
                      <a:pt x="348375" y="325309"/>
                      <a:pt x="373164" y="307192"/>
                      <a:pt x="408748" y="304968"/>
                    </a:cubicBezTo>
                    <a:cubicBezTo>
                      <a:pt x="422363" y="303829"/>
                      <a:pt x="439559" y="310338"/>
                      <a:pt x="455127" y="306053"/>
                    </a:cubicBezTo>
                    <a:cubicBezTo>
                      <a:pt x="485937" y="298459"/>
                      <a:pt x="511595" y="228972"/>
                      <a:pt x="534811" y="204074"/>
                    </a:cubicBezTo>
                    <a:cubicBezTo>
                      <a:pt x="557376" y="179285"/>
                      <a:pt x="584227" y="168219"/>
                      <a:pt x="602887" y="145654"/>
                    </a:cubicBezTo>
                    <a:cubicBezTo>
                      <a:pt x="614766" y="139145"/>
                      <a:pt x="632233" y="140284"/>
                      <a:pt x="633426" y="121624"/>
                    </a:cubicBezTo>
                    <a:cubicBezTo>
                      <a:pt x="628056" y="116199"/>
                      <a:pt x="622415" y="112023"/>
                      <a:pt x="616502" y="113975"/>
                    </a:cubicBezTo>
                    <a:close/>
                  </a:path>
                </a:pathLst>
              </a:custGeom>
              <a:solidFill>
                <a:srgbClr val="03248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160"/>
                  <a:buFont typeface="Arial"/>
                  <a:buNone/>
                </a:pPr>
                <a:r>
                  <a:t/>
                </a:r>
                <a:endParaRPr b="0" i="0" sz="2160" u="none" cap="none" strike="noStrike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</p:grpSp>
        <p:sp>
          <p:nvSpPr>
            <p:cNvPr id="192" name="Google Shape;192;g36db0e46397_0_0"/>
            <p:cNvSpPr txBox="1"/>
            <p:nvPr/>
          </p:nvSpPr>
          <p:spPr>
            <a:xfrm>
              <a:off x="3767219" y="6016011"/>
              <a:ext cx="1277100" cy="19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cxnSp>
          <p:nvCxnSpPr>
            <p:cNvPr id="193" name="Google Shape;193;g36db0e46397_0_0"/>
            <p:cNvCxnSpPr/>
            <p:nvPr/>
          </p:nvCxnSpPr>
          <p:spPr>
            <a:xfrm rot="5400000">
              <a:off x="3781614" y="6187446"/>
              <a:ext cx="356400" cy="344400"/>
            </a:xfrm>
            <a:prstGeom prst="bentConnector3">
              <a:avLst>
                <a:gd fmla="val 50000" name="adj1"/>
              </a:avLst>
            </a:prstGeom>
            <a:noFill/>
            <a:ln cap="flat" cmpd="sng" w="12700">
              <a:solidFill>
                <a:srgbClr val="C00000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grpSp>
          <p:nvGrpSpPr>
            <p:cNvPr id="194" name="Google Shape;194;g36db0e46397_0_0"/>
            <p:cNvGrpSpPr/>
            <p:nvPr/>
          </p:nvGrpSpPr>
          <p:grpSpPr>
            <a:xfrm>
              <a:off x="3404177" y="6592579"/>
              <a:ext cx="937918" cy="971487"/>
              <a:chOff x="2721902" y="6894573"/>
              <a:chExt cx="937918" cy="971487"/>
            </a:xfrm>
          </p:grpSpPr>
          <p:sp>
            <p:nvSpPr>
              <p:cNvPr id="195" name="Google Shape;195;g36db0e46397_0_0"/>
              <p:cNvSpPr/>
              <p:nvPr/>
            </p:nvSpPr>
            <p:spPr>
              <a:xfrm>
                <a:off x="2788920" y="6995160"/>
                <a:ext cx="870900" cy="870900"/>
              </a:xfrm>
              <a:prstGeom prst="ellipse">
                <a:avLst/>
              </a:prstGeom>
              <a:solidFill>
                <a:srgbClr val="BBCDFF"/>
              </a:solidFill>
              <a:ln>
                <a:noFill/>
              </a:ln>
              <a:effectLst>
                <a:outerShdw blurRad="342900" rotWithShape="0" algn="ctr">
                  <a:srgbClr val="002FA7">
                    <a:alpha val="1412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  <p:sp>
            <p:nvSpPr>
              <p:cNvPr id="196" name="Google Shape;196;g36db0e46397_0_0"/>
              <p:cNvSpPr/>
              <p:nvPr/>
            </p:nvSpPr>
            <p:spPr>
              <a:xfrm>
                <a:off x="2743200" y="6947319"/>
                <a:ext cx="870900" cy="870900"/>
              </a:xfrm>
              <a:prstGeom prst="ellipse">
                <a:avLst/>
              </a:prstGeom>
              <a:solidFill>
                <a:srgbClr val="7A9DFD"/>
              </a:solidFill>
              <a:ln>
                <a:noFill/>
              </a:ln>
              <a:effectLst>
                <a:outerShdw blurRad="342900" rotWithShape="0" algn="ctr">
                  <a:srgbClr val="002FA7">
                    <a:alpha val="1412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  <p:grpSp>
            <p:nvGrpSpPr>
              <p:cNvPr id="197" name="Google Shape;197;g36db0e46397_0_0"/>
              <p:cNvGrpSpPr/>
              <p:nvPr/>
            </p:nvGrpSpPr>
            <p:grpSpPr>
              <a:xfrm>
                <a:off x="2721902" y="6894573"/>
                <a:ext cx="870900" cy="870900"/>
                <a:chOff x="2948764" y="6535832"/>
                <a:chExt cx="870900" cy="870900"/>
              </a:xfrm>
            </p:grpSpPr>
            <p:grpSp>
              <p:nvGrpSpPr>
                <p:cNvPr id="198" name="Google Shape;198;g36db0e46397_0_0"/>
                <p:cNvGrpSpPr/>
                <p:nvPr/>
              </p:nvGrpSpPr>
              <p:grpSpPr>
                <a:xfrm>
                  <a:off x="2948764" y="6535832"/>
                  <a:ext cx="870900" cy="870900"/>
                  <a:chOff x="1811898" y="6386733"/>
                  <a:chExt cx="870900" cy="870900"/>
                </a:xfrm>
              </p:grpSpPr>
              <p:sp>
                <p:nvSpPr>
                  <p:cNvPr id="199" name="Google Shape;199;g36db0e46397_0_0"/>
                  <p:cNvSpPr/>
                  <p:nvPr/>
                </p:nvSpPr>
                <p:spPr>
                  <a:xfrm>
                    <a:off x="1811898" y="6386733"/>
                    <a:ext cx="870900" cy="870900"/>
                  </a:xfrm>
                  <a:prstGeom prst="ellipse">
                    <a:avLst/>
                  </a:prstGeom>
                  <a:solidFill>
                    <a:srgbClr val="002FA7"/>
                  </a:solidFill>
                  <a:ln>
                    <a:noFill/>
                  </a:ln>
                  <a:effectLst>
                    <a:outerShdw blurRad="342900" rotWithShape="0" algn="ctr">
                      <a:srgbClr val="002FA7">
                        <a:alpha val="14120"/>
                      </a:srgbClr>
                    </a:outerShdw>
                  </a:effectLst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chemeClr val="lt1"/>
                      </a:solidFill>
                      <a:latin typeface="IBM Plex Sans"/>
                      <a:ea typeface="IBM Plex Sans"/>
                      <a:cs typeface="IBM Plex Sans"/>
                      <a:sym typeface="IBM Plex Sans"/>
                    </a:endParaRPr>
                  </a:p>
                </p:txBody>
              </p:sp>
              <p:sp>
                <p:nvSpPr>
                  <p:cNvPr id="200" name="Google Shape;200;g36db0e46397_0_0"/>
                  <p:cNvSpPr txBox="1"/>
                  <p:nvPr/>
                </p:nvSpPr>
                <p:spPr>
                  <a:xfrm>
                    <a:off x="1902711" y="6418305"/>
                    <a:ext cx="689100" cy="3078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sp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rPr b="0" i="0" lang="en-US" sz="1400" u="none" cap="none" strike="noStrike">
                        <a:solidFill>
                          <a:schemeClr val="lt2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rPr>
                      <a:t>VM</a:t>
                    </a:r>
                    <a:endParaRPr b="0" i="0" sz="1400" u="none" cap="none" strike="noStrike">
                      <a:solidFill>
                        <a:schemeClr val="lt2"/>
                      </a:solidFill>
                      <a:latin typeface="IBM Plex Sans"/>
                      <a:ea typeface="IBM Plex Sans"/>
                      <a:cs typeface="IBM Plex Sans"/>
                      <a:sym typeface="IBM Plex Sans"/>
                    </a:endParaRPr>
                  </a:p>
                </p:txBody>
              </p:sp>
            </p:grpSp>
            <p:pic>
              <p:nvPicPr>
                <p:cNvPr descr="電腦 以實心填滿" id="201" name="Google Shape;201;g36db0e46397_0_0"/>
                <p:cNvPicPr preferRelativeResize="0"/>
                <p:nvPr/>
              </p:nvPicPr>
              <p:blipFill rotWithShape="1">
                <a:blip r:embed="rId7">
                  <a:alphaModFix/>
                </a:blip>
                <a:srcRect b="0" l="0" r="0" t="0"/>
                <a:stretch/>
              </p:blipFill>
              <p:spPr>
                <a:xfrm>
                  <a:off x="3111009" y="6765542"/>
                  <a:ext cx="530982" cy="530982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cxnSp>
          <p:nvCxnSpPr>
            <p:cNvPr id="202" name="Google Shape;202;g36db0e46397_0_0"/>
            <p:cNvCxnSpPr/>
            <p:nvPr/>
          </p:nvCxnSpPr>
          <p:spPr>
            <a:xfrm flipH="1" rot="-5400000">
              <a:off x="4567786" y="6205679"/>
              <a:ext cx="356400" cy="344400"/>
            </a:xfrm>
            <a:prstGeom prst="bentConnector3">
              <a:avLst>
                <a:gd fmla="val 50000" name="adj1"/>
              </a:avLst>
            </a:prstGeom>
            <a:noFill/>
            <a:ln cap="flat" cmpd="sng" w="12700">
              <a:solidFill>
                <a:srgbClr val="00B050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</p:grpSp>
      <p:grpSp>
        <p:nvGrpSpPr>
          <p:cNvPr id="203" name="Google Shape;203;g36db0e46397_0_0"/>
          <p:cNvGrpSpPr/>
          <p:nvPr/>
        </p:nvGrpSpPr>
        <p:grpSpPr>
          <a:xfrm>
            <a:off x="4828973" y="4865635"/>
            <a:ext cx="1952759" cy="2660981"/>
            <a:chOff x="3404177" y="4903085"/>
            <a:chExt cx="1952759" cy="2660981"/>
          </a:xfrm>
        </p:grpSpPr>
        <p:grpSp>
          <p:nvGrpSpPr>
            <p:cNvPr id="204" name="Google Shape;204;g36db0e46397_0_0"/>
            <p:cNvGrpSpPr/>
            <p:nvPr/>
          </p:nvGrpSpPr>
          <p:grpSpPr>
            <a:xfrm>
              <a:off x="4486036" y="6588026"/>
              <a:ext cx="870900" cy="870900"/>
              <a:chOff x="4497240" y="6687284"/>
              <a:chExt cx="870900" cy="870900"/>
            </a:xfrm>
          </p:grpSpPr>
          <p:grpSp>
            <p:nvGrpSpPr>
              <p:cNvPr id="205" name="Google Shape;205;g36db0e46397_0_0"/>
              <p:cNvGrpSpPr/>
              <p:nvPr/>
            </p:nvGrpSpPr>
            <p:grpSpPr>
              <a:xfrm>
                <a:off x="4497240" y="6687284"/>
                <a:ext cx="870900" cy="870900"/>
                <a:chOff x="1811898" y="6386733"/>
                <a:chExt cx="870900" cy="870900"/>
              </a:xfrm>
            </p:grpSpPr>
            <p:sp>
              <p:nvSpPr>
                <p:cNvPr id="160" name="Google Shape;160;g36db0e46397_0_0"/>
                <p:cNvSpPr/>
                <p:nvPr/>
              </p:nvSpPr>
              <p:spPr>
                <a:xfrm>
                  <a:off x="1811898" y="6386733"/>
                  <a:ext cx="870900" cy="870900"/>
                </a:xfrm>
                <a:prstGeom prst="ellipse">
                  <a:avLst/>
                </a:prstGeom>
                <a:solidFill>
                  <a:srgbClr val="002FA7"/>
                </a:solidFill>
                <a:ln>
                  <a:noFill/>
                </a:ln>
                <a:effectLst>
                  <a:outerShdw blurRad="342900" rotWithShape="0" algn="ctr">
                    <a:srgbClr val="002FA7">
                      <a:alpha val="1412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IBM Plex Sans"/>
                    <a:ea typeface="IBM Plex Sans"/>
                    <a:cs typeface="IBM Plex Sans"/>
                    <a:sym typeface="IBM Plex Sans"/>
                  </a:endParaRPr>
                </a:p>
              </p:txBody>
            </p:sp>
            <p:sp>
              <p:nvSpPr>
                <p:cNvPr id="206" name="Google Shape;206;g36db0e46397_0_0"/>
                <p:cNvSpPr txBox="1"/>
                <p:nvPr/>
              </p:nvSpPr>
              <p:spPr>
                <a:xfrm>
                  <a:off x="1902711" y="6418305"/>
                  <a:ext cx="689100" cy="2769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sp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200"/>
                    <a:buFont typeface="Arial"/>
                    <a:buNone/>
                  </a:pPr>
                  <a:r>
                    <a:rPr b="0" i="0" lang="en-US" sz="1200" u="none" cap="none" strike="noStrike">
                      <a:solidFill>
                        <a:schemeClr val="lt2"/>
                      </a:solidFill>
                      <a:latin typeface="IBM Plex Sans"/>
                      <a:ea typeface="IBM Plex Sans"/>
                      <a:cs typeface="IBM Plex Sans"/>
                      <a:sym typeface="IBM Plex Sans"/>
                    </a:rPr>
                    <a:t>Service</a:t>
                  </a:r>
                  <a:endParaRPr b="0" i="0" sz="1200" u="none" cap="none" strike="noStrike">
                    <a:solidFill>
                      <a:schemeClr val="lt2"/>
                    </a:solidFill>
                    <a:latin typeface="IBM Plex Sans"/>
                    <a:ea typeface="IBM Plex Sans"/>
                    <a:cs typeface="IBM Plex Sans"/>
                    <a:sym typeface="IBM Plex Sans"/>
                  </a:endParaRPr>
                </a:p>
              </p:txBody>
            </p:sp>
          </p:grpSp>
          <p:pic>
            <p:nvPicPr>
              <p:cNvPr descr="OpenShift Logo transparent PNG - StickPNG" id="207" name="Google Shape;207;g36db0e46397_0_0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4668103" y="6963872"/>
                <a:ext cx="529074" cy="49047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208" name="Google Shape;208;g36db0e46397_0_0"/>
            <p:cNvSpPr txBox="1"/>
            <p:nvPr/>
          </p:nvSpPr>
          <p:spPr>
            <a:xfrm>
              <a:off x="3547609" y="5554929"/>
              <a:ext cx="1701600" cy="923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rgbClr val="3C3C3C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Jenkins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rgbClr val="3C3C3C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自動化組建</a:t>
              </a:r>
              <a:endParaRPr b="1" i="0" sz="1400" u="none" cap="none" strike="noStrike">
                <a:solidFill>
                  <a:srgbClr val="3C3C3C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US" sz="1200" u="none" cap="none" strike="noStrike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(10.22.109.120)</a:t>
              </a:r>
              <a:endParaRPr b="0" i="0" sz="12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400" u="none" cap="none" strike="noStrike">
                <a:solidFill>
                  <a:srgbClr val="3C3C3C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grpSp>
          <p:nvGrpSpPr>
            <p:cNvPr id="209" name="Google Shape;209;g36db0e46397_0_0"/>
            <p:cNvGrpSpPr/>
            <p:nvPr/>
          </p:nvGrpSpPr>
          <p:grpSpPr>
            <a:xfrm>
              <a:off x="4097754" y="4903085"/>
              <a:ext cx="616500" cy="616500"/>
              <a:chOff x="2583568" y="4846022"/>
              <a:chExt cx="616500" cy="616500"/>
            </a:xfrm>
          </p:grpSpPr>
          <p:sp>
            <p:nvSpPr>
              <p:cNvPr id="153" name="Google Shape;153;g36db0e46397_0_0"/>
              <p:cNvSpPr/>
              <p:nvPr/>
            </p:nvSpPr>
            <p:spPr>
              <a:xfrm>
                <a:off x="2583568" y="4846022"/>
                <a:ext cx="616500" cy="616500"/>
              </a:xfrm>
              <a:prstGeom prst="ellipse">
                <a:avLst/>
              </a:prstGeom>
              <a:solidFill>
                <a:schemeClr val="lt2"/>
              </a:solidFill>
              <a:ln cap="flat" cmpd="sng" w="12700">
                <a:solidFill>
                  <a:srgbClr val="002FA7"/>
                </a:solidFill>
                <a:prstDash val="dash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  <p:sp>
            <p:nvSpPr>
              <p:cNvPr id="210" name="Google Shape;210;g36db0e46397_0_0"/>
              <p:cNvSpPr/>
              <p:nvPr/>
            </p:nvSpPr>
            <p:spPr>
              <a:xfrm>
                <a:off x="2702181" y="4933861"/>
                <a:ext cx="377701" cy="416621"/>
              </a:xfrm>
              <a:custGeom>
                <a:rect b="b" l="l" r="r" t="t"/>
                <a:pathLst>
                  <a:path extrusionOk="0" h="1735920" w="1573754">
                    <a:moveTo>
                      <a:pt x="126517" y="1735921"/>
                    </a:moveTo>
                    <a:lnTo>
                      <a:pt x="56163" y="1735921"/>
                    </a:lnTo>
                    <a:cubicBezTo>
                      <a:pt x="54210" y="1731147"/>
                      <a:pt x="52529" y="1726320"/>
                      <a:pt x="51119" y="1721817"/>
                    </a:cubicBezTo>
                    <a:cubicBezTo>
                      <a:pt x="35551" y="1673486"/>
                      <a:pt x="8157" y="1613818"/>
                      <a:pt x="1160" y="1565812"/>
                    </a:cubicBezTo>
                    <a:cubicBezTo>
                      <a:pt x="-9635" y="1494644"/>
                      <a:pt x="57357" y="1490684"/>
                      <a:pt x="100589" y="1459928"/>
                    </a:cubicBezTo>
                    <a:cubicBezTo>
                      <a:pt x="166712" y="1412139"/>
                      <a:pt x="218678" y="1385885"/>
                      <a:pt x="290442" y="1342599"/>
                    </a:cubicBezTo>
                    <a:cubicBezTo>
                      <a:pt x="311923" y="1329960"/>
                      <a:pt x="375985" y="1297685"/>
                      <a:pt x="383091" y="1282713"/>
                    </a:cubicBezTo>
                    <a:cubicBezTo>
                      <a:pt x="397465" y="1253367"/>
                      <a:pt x="358193" y="1211817"/>
                      <a:pt x="347778" y="1188709"/>
                    </a:cubicBezTo>
                    <a:cubicBezTo>
                      <a:pt x="331342" y="1152257"/>
                      <a:pt x="322609" y="1120850"/>
                      <a:pt x="320385" y="1084995"/>
                    </a:cubicBezTo>
                    <a:cubicBezTo>
                      <a:pt x="260771" y="1075393"/>
                      <a:pt x="215315" y="1039484"/>
                      <a:pt x="186999" y="999343"/>
                    </a:cubicBezTo>
                    <a:cubicBezTo>
                      <a:pt x="141489" y="932461"/>
                      <a:pt x="109919" y="808676"/>
                      <a:pt x="149191" y="714618"/>
                    </a:cubicBezTo>
                    <a:cubicBezTo>
                      <a:pt x="152283" y="707240"/>
                      <a:pt x="167580" y="692540"/>
                      <a:pt x="169804" y="680986"/>
                    </a:cubicBezTo>
                    <a:cubicBezTo>
                      <a:pt x="173981" y="658638"/>
                      <a:pt x="162156" y="628967"/>
                      <a:pt x="161071" y="605262"/>
                    </a:cubicBezTo>
                    <a:cubicBezTo>
                      <a:pt x="156514" y="482942"/>
                      <a:pt x="181683" y="377601"/>
                      <a:pt x="264134" y="340552"/>
                    </a:cubicBezTo>
                    <a:cubicBezTo>
                      <a:pt x="297494" y="207492"/>
                      <a:pt x="417048" y="163120"/>
                      <a:pt x="529712" y="97051"/>
                    </a:cubicBezTo>
                    <a:cubicBezTo>
                      <a:pt x="571805" y="72153"/>
                      <a:pt x="618455" y="56314"/>
                      <a:pt x="666461" y="38522"/>
                    </a:cubicBezTo>
                    <a:cubicBezTo>
                      <a:pt x="837926" y="-24780"/>
                      <a:pt x="1102364" y="-12901"/>
                      <a:pt x="1244754" y="95316"/>
                    </a:cubicBezTo>
                    <a:cubicBezTo>
                      <a:pt x="1305236" y="141097"/>
                      <a:pt x="1402116" y="237706"/>
                      <a:pt x="1436832" y="307789"/>
                    </a:cubicBezTo>
                    <a:cubicBezTo>
                      <a:pt x="1528124" y="492598"/>
                      <a:pt x="1521290" y="801625"/>
                      <a:pt x="1457445" y="1026465"/>
                    </a:cubicBezTo>
                    <a:cubicBezTo>
                      <a:pt x="1448711" y="1056679"/>
                      <a:pt x="1436561" y="1101105"/>
                      <a:pt x="1419040" y="1137286"/>
                    </a:cubicBezTo>
                    <a:cubicBezTo>
                      <a:pt x="1406889" y="1162401"/>
                      <a:pt x="1369081" y="1213227"/>
                      <a:pt x="1373855" y="1235575"/>
                    </a:cubicBezTo>
                    <a:cubicBezTo>
                      <a:pt x="1378411" y="1258412"/>
                      <a:pt x="1459777" y="1320359"/>
                      <a:pt x="1477298" y="1336469"/>
                    </a:cubicBezTo>
                    <a:cubicBezTo>
                      <a:pt x="1508596" y="1366900"/>
                      <a:pt x="1568590" y="1407040"/>
                      <a:pt x="1573038" y="1444957"/>
                    </a:cubicBezTo>
                    <a:cubicBezTo>
                      <a:pt x="1578083" y="1485314"/>
                      <a:pt x="1555246" y="1541511"/>
                      <a:pt x="1543367" y="1580566"/>
                    </a:cubicBezTo>
                    <a:cubicBezTo>
                      <a:pt x="1527799" y="1632803"/>
                      <a:pt x="1511960" y="1684769"/>
                      <a:pt x="1496229" y="1734782"/>
                    </a:cubicBezTo>
                    <a:lnTo>
                      <a:pt x="126517" y="1734782"/>
                    </a:lnTo>
                    <a:close/>
                    <a:moveTo>
                      <a:pt x="929760" y="1479944"/>
                    </a:moveTo>
                    <a:cubicBezTo>
                      <a:pt x="890488" y="1458192"/>
                      <a:pt x="831416" y="1435030"/>
                      <a:pt x="780264" y="1425103"/>
                    </a:cubicBezTo>
                    <a:cubicBezTo>
                      <a:pt x="717558" y="1413224"/>
                      <a:pt x="724068" y="1511026"/>
                      <a:pt x="726020" y="1569175"/>
                    </a:cubicBezTo>
                    <a:cubicBezTo>
                      <a:pt x="728244" y="1615825"/>
                      <a:pt x="752275" y="1664427"/>
                      <a:pt x="763069" y="1695455"/>
                    </a:cubicBezTo>
                    <a:cubicBezTo>
                      <a:pt x="768439" y="1709612"/>
                      <a:pt x="769578" y="1725180"/>
                      <a:pt x="781729" y="1728001"/>
                    </a:cubicBezTo>
                    <a:cubicBezTo>
                      <a:pt x="803209" y="1732775"/>
                      <a:pt x="874974" y="1704188"/>
                      <a:pt x="895587" y="1693231"/>
                    </a:cubicBezTo>
                    <a:cubicBezTo>
                      <a:pt x="938819" y="1669526"/>
                      <a:pt x="972396" y="1632206"/>
                      <a:pt x="1009445" y="1607363"/>
                    </a:cubicBezTo>
                    <a:cubicBezTo>
                      <a:pt x="1010584" y="1594941"/>
                      <a:pt x="1010584" y="1582790"/>
                      <a:pt x="1011669" y="1570640"/>
                    </a:cubicBezTo>
                    <a:cubicBezTo>
                      <a:pt x="989971" y="1559845"/>
                      <a:pt x="965073" y="1551980"/>
                      <a:pt x="932310" y="1550624"/>
                    </a:cubicBezTo>
                    <a:cubicBezTo>
                      <a:pt x="954875" y="1539558"/>
                      <a:pt x="986554" y="1539558"/>
                      <a:pt x="1007166" y="1526539"/>
                    </a:cubicBezTo>
                    <a:lnTo>
                      <a:pt x="1008251" y="1512436"/>
                    </a:lnTo>
                    <a:cubicBezTo>
                      <a:pt x="972396" y="1510483"/>
                      <a:pt x="958564" y="1494047"/>
                      <a:pt x="934534" y="1481137"/>
                    </a:cubicBezTo>
                    <a:close/>
                    <a:moveTo>
                      <a:pt x="1469107" y="1692146"/>
                    </a:moveTo>
                    <a:cubicBezTo>
                      <a:pt x="1482939" y="1647449"/>
                      <a:pt x="1494764" y="1604000"/>
                      <a:pt x="1502684" y="1565595"/>
                    </a:cubicBezTo>
                    <a:cubicBezTo>
                      <a:pt x="1506969" y="1544603"/>
                      <a:pt x="1518252" y="1499201"/>
                      <a:pt x="1515431" y="1480541"/>
                    </a:cubicBezTo>
                    <a:cubicBezTo>
                      <a:pt x="1511254" y="1447181"/>
                      <a:pt x="1466015" y="1422608"/>
                      <a:pt x="1442799" y="1401996"/>
                    </a:cubicBezTo>
                    <a:cubicBezTo>
                      <a:pt x="1400705" y="1363808"/>
                      <a:pt x="1374180" y="1331316"/>
                      <a:pt x="1330134" y="1295461"/>
                    </a:cubicBezTo>
                    <a:cubicBezTo>
                      <a:pt x="1312071" y="1322583"/>
                      <a:pt x="1273558" y="1340103"/>
                      <a:pt x="1258912" y="1361584"/>
                    </a:cubicBezTo>
                    <a:cubicBezTo>
                      <a:pt x="1363765" y="1311897"/>
                      <a:pt x="1382642" y="1551437"/>
                      <a:pt x="1341417" y="1628626"/>
                    </a:cubicBezTo>
                    <a:cubicBezTo>
                      <a:pt x="1347926" y="1652331"/>
                      <a:pt x="1369678" y="1661118"/>
                      <a:pt x="1378737" y="1681731"/>
                    </a:cubicBezTo>
                    <a:lnTo>
                      <a:pt x="1372499" y="1693882"/>
                    </a:lnTo>
                    <a:lnTo>
                      <a:pt x="1465744" y="1693882"/>
                    </a:lnTo>
                    <a:cubicBezTo>
                      <a:pt x="1466557" y="1693882"/>
                      <a:pt x="1467968" y="1693882"/>
                      <a:pt x="1468836" y="1694750"/>
                    </a:cubicBezTo>
                    <a:close/>
                    <a:moveTo>
                      <a:pt x="989049" y="1691278"/>
                    </a:moveTo>
                    <a:cubicBezTo>
                      <a:pt x="985360" y="1685908"/>
                      <a:pt x="981672" y="1681351"/>
                      <a:pt x="978254" y="1676307"/>
                    </a:cubicBezTo>
                    <a:lnTo>
                      <a:pt x="956557" y="1690139"/>
                    </a:lnTo>
                    <a:lnTo>
                      <a:pt x="989049" y="1690139"/>
                    </a:lnTo>
                    <a:close/>
                    <a:moveTo>
                      <a:pt x="1189317" y="1691278"/>
                    </a:moveTo>
                    <a:cubicBezTo>
                      <a:pt x="1189914" y="1676307"/>
                      <a:pt x="1190782" y="1662149"/>
                      <a:pt x="1191650" y="1648046"/>
                    </a:cubicBezTo>
                    <a:cubicBezTo>
                      <a:pt x="1153191" y="1649998"/>
                      <a:pt x="1131981" y="1613330"/>
                      <a:pt x="1105131" y="1609912"/>
                    </a:cubicBezTo>
                    <a:cubicBezTo>
                      <a:pt x="1081697" y="1606820"/>
                      <a:pt x="1061681" y="1635895"/>
                      <a:pt x="1031413" y="1624016"/>
                    </a:cubicBezTo>
                    <a:cubicBezTo>
                      <a:pt x="1024307" y="1631664"/>
                      <a:pt x="1018124" y="1640452"/>
                      <a:pt x="1010801" y="1646961"/>
                    </a:cubicBezTo>
                    <a:cubicBezTo>
                      <a:pt x="1021812" y="1659925"/>
                      <a:pt x="1032010" y="1674083"/>
                      <a:pt x="1041340" y="1689054"/>
                    </a:cubicBezTo>
                    <a:lnTo>
                      <a:pt x="1100357" y="1689054"/>
                    </a:lnTo>
                    <a:cubicBezTo>
                      <a:pt x="1101496" y="1677175"/>
                      <a:pt x="1110284" y="1668387"/>
                      <a:pt x="1122109" y="1668387"/>
                    </a:cubicBezTo>
                    <a:cubicBezTo>
                      <a:pt x="1133934" y="1668387"/>
                      <a:pt x="1142722" y="1677229"/>
                      <a:pt x="1142722" y="1688186"/>
                    </a:cubicBezTo>
                    <a:lnTo>
                      <a:pt x="1190456" y="1688186"/>
                    </a:lnTo>
                    <a:close/>
                    <a:moveTo>
                      <a:pt x="1342502" y="1691278"/>
                    </a:moveTo>
                    <a:cubicBezTo>
                      <a:pt x="1319882" y="1656508"/>
                      <a:pt x="1274100" y="1626240"/>
                      <a:pt x="1220996" y="1651138"/>
                    </a:cubicBezTo>
                    <a:lnTo>
                      <a:pt x="1218772" y="1690139"/>
                    </a:lnTo>
                    <a:lnTo>
                      <a:pt x="1342502" y="1690139"/>
                    </a:lnTo>
                    <a:close/>
                    <a:moveTo>
                      <a:pt x="727160" y="1691278"/>
                    </a:moveTo>
                    <a:lnTo>
                      <a:pt x="719511" y="1666380"/>
                    </a:lnTo>
                    <a:cubicBezTo>
                      <a:pt x="703184" y="1614089"/>
                      <a:pt x="693528" y="1575088"/>
                      <a:pt x="690165" y="1544874"/>
                    </a:cubicBezTo>
                    <a:cubicBezTo>
                      <a:pt x="624042" y="1513250"/>
                      <a:pt x="554556" y="1481897"/>
                      <a:pt x="498359" y="1441811"/>
                    </a:cubicBezTo>
                    <a:cubicBezTo>
                      <a:pt x="487293" y="1434162"/>
                      <a:pt x="418078" y="1344009"/>
                      <a:pt x="409345" y="1347426"/>
                    </a:cubicBezTo>
                    <a:cubicBezTo>
                      <a:pt x="283336" y="1396300"/>
                      <a:pt x="166387" y="1481897"/>
                      <a:pt x="61045" y="1563263"/>
                    </a:cubicBezTo>
                    <a:cubicBezTo>
                      <a:pt x="79705" y="1603403"/>
                      <a:pt x="95761" y="1645767"/>
                      <a:pt x="111004" y="1689054"/>
                    </a:cubicBezTo>
                    <a:lnTo>
                      <a:pt x="726075" y="1689054"/>
                    </a:lnTo>
                    <a:close/>
                    <a:moveTo>
                      <a:pt x="1324710" y="1538473"/>
                    </a:moveTo>
                    <a:cubicBezTo>
                      <a:pt x="1322703" y="1501425"/>
                      <a:pt x="1312776" y="1425700"/>
                      <a:pt x="1290211" y="1412682"/>
                    </a:cubicBezTo>
                    <a:cubicBezTo>
                      <a:pt x="1242476" y="1384475"/>
                      <a:pt x="1156554" y="1468932"/>
                      <a:pt x="1120699" y="1480812"/>
                    </a:cubicBezTo>
                    <a:cubicBezTo>
                      <a:pt x="1124116" y="1491498"/>
                      <a:pt x="1130625" y="1500285"/>
                      <a:pt x="1131764" y="1515528"/>
                    </a:cubicBezTo>
                    <a:cubicBezTo>
                      <a:pt x="1152377" y="1510158"/>
                      <a:pt x="1178360" y="1513575"/>
                      <a:pt x="1196694" y="1522308"/>
                    </a:cubicBezTo>
                    <a:cubicBezTo>
                      <a:pt x="1174943" y="1524261"/>
                      <a:pt x="1151184" y="1524261"/>
                      <a:pt x="1137080" y="1534188"/>
                    </a:cubicBezTo>
                    <a:cubicBezTo>
                      <a:pt x="1131710" y="1548020"/>
                      <a:pt x="1138165" y="1568687"/>
                      <a:pt x="1134748" y="1589300"/>
                    </a:cubicBezTo>
                    <a:cubicBezTo>
                      <a:pt x="1184815" y="1603674"/>
                      <a:pt x="1243236" y="1611268"/>
                      <a:pt x="1307406" y="1613330"/>
                    </a:cubicBezTo>
                    <a:cubicBezTo>
                      <a:pt x="1319285" y="1596894"/>
                      <a:pt x="1323842" y="1566680"/>
                      <a:pt x="1322649" y="1535056"/>
                    </a:cubicBezTo>
                    <a:close/>
                    <a:moveTo>
                      <a:pt x="1029732" y="1512436"/>
                    </a:moveTo>
                    <a:cubicBezTo>
                      <a:pt x="1026314" y="1539558"/>
                      <a:pt x="1032824" y="1549485"/>
                      <a:pt x="1038248" y="1580566"/>
                    </a:cubicBezTo>
                    <a:cubicBezTo>
                      <a:pt x="1129432" y="1608773"/>
                      <a:pt x="1113105" y="1454775"/>
                      <a:pt x="1028647" y="1511351"/>
                    </a:cubicBezTo>
                    <a:close/>
                    <a:moveTo>
                      <a:pt x="552603" y="1410458"/>
                    </a:moveTo>
                    <a:cubicBezTo>
                      <a:pt x="520057" y="1443492"/>
                      <a:pt x="644383" y="1488732"/>
                      <a:pt x="683656" y="1490955"/>
                    </a:cubicBezTo>
                    <a:cubicBezTo>
                      <a:pt x="683656" y="1470072"/>
                      <a:pt x="695535" y="1450327"/>
                      <a:pt x="693583" y="1435356"/>
                    </a:cubicBezTo>
                    <a:cubicBezTo>
                      <a:pt x="646662" y="1426893"/>
                      <a:pt x="584824" y="1432535"/>
                      <a:pt x="552928" y="1410186"/>
                    </a:cubicBezTo>
                    <a:close/>
                    <a:moveTo>
                      <a:pt x="954875" y="1426026"/>
                    </a:moveTo>
                    <a:cubicBezTo>
                      <a:pt x="954875" y="1429118"/>
                      <a:pt x="950698" y="1427978"/>
                      <a:pt x="950102" y="1430528"/>
                    </a:cubicBezTo>
                    <a:cubicBezTo>
                      <a:pt x="992195" y="1463291"/>
                      <a:pt x="1023494" y="1470072"/>
                      <a:pt x="1080558" y="1467576"/>
                    </a:cubicBezTo>
                    <a:cubicBezTo>
                      <a:pt x="1105999" y="1448645"/>
                      <a:pt x="1128889" y="1426948"/>
                      <a:pt x="1156011" y="1409047"/>
                    </a:cubicBezTo>
                    <a:cubicBezTo>
                      <a:pt x="1094173" y="1414472"/>
                      <a:pt x="1016225" y="1453148"/>
                      <a:pt x="955146" y="1425754"/>
                    </a:cubicBezTo>
                    <a:close/>
                    <a:moveTo>
                      <a:pt x="1202336" y="143918"/>
                    </a:moveTo>
                    <a:cubicBezTo>
                      <a:pt x="1086254" y="78392"/>
                      <a:pt x="887667" y="28921"/>
                      <a:pt x="763015" y="91139"/>
                    </a:cubicBezTo>
                    <a:cubicBezTo>
                      <a:pt x="662989" y="141097"/>
                      <a:pt x="526240" y="224199"/>
                      <a:pt x="480784" y="329324"/>
                    </a:cubicBezTo>
                    <a:cubicBezTo>
                      <a:pt x="524233" y="430434"/>
                      <a:pt x="468850" y="523354"/>
                      <a:pt x="464674" y="626200"/>
                    </a:cubicBezTo>
                    <a:cubicBezTo>
                      <a:pt x="463209" y="681041"/>
                      <a:pt x="490656" y="729046"/>
                      <a:pt x="492935" y="788660"/>
                    </a:cubicBezTo>
                    <a:cubicBezTo>
                      <a:pt x="478180" y="812962"/>
                      <a:pt x="432995" y="816054"/>
                      <a:pt x="401642" y="814426"/>
                    </a:cubicBezTo>
                    <a:cubicBezTo>
                      <a:pt x="391173" y="761538"/>
                      <a:pt x="372513" y="702250"/>
                      <a:pt x="318053" y="696337"/>
                    </a:cubicBezTo>
                    <a:cubicBezTo>
                      <a:pt x="241189" y="688147"/>
                      <a:pt x="184667" y="751720"/>
                      <a:pt x="181304" y="818115"/>
                    </a:cubicBezTo>
                    <a:cubicBezTo>
                      <a:pt x="177018" y="896389"/>
                      <a:pt x="241786" y="1025489"/>
                      <a:pt x="332156" y="1016701"/>
                    </a:cubicBezTo>
                    <a:cubicBezTo>
                      <a:pt x="367469" y="1013284"/>
                      <a:pt x="376202" y="977700"/>
                      <a:pt x="414607" y="977700"/>
                    </a:cubicBezTo>
                    <a:cubicBezTo>
                      <a:pt x="435273" y="1018926"/>
                      <a:pt x="382440" y="1031944"/>
                      <a:pt x="376799" y="1061019"/>
                    </a:cubicBezTo>
                    <a:cubicBezTo>
                      <a:pt x="375659" y="1068613"/>
                      <a:pt x="381084" y="1098067"/>
                      <a:pt x="384447" y="1112171"/>
                    </a:cubicBezTo>
                    <a:cubicBezTo>
                      <a:pt x="401100" y="1180247"/>
                      <a:pt x="438094" y="1268122"/>
                      <a:pt x="474275" y="1320413"/>
                    </a:cubicBezTo>
                    <a:cubicBezTo>
                      <a:pt x="520274" y="1385343"/>
                      <a:pt x="610698" y="1396408"/>
                      <a:pt x="707903" y="1402918"/>
                    </a:cubicBezTo>
                    <a:cubicBezTo>
                      <a:pt x="725098" y="1365001"/>
                      <a:pt x="789269" y="1368147"/>
                      <a:pt x="831362" y="1378020"/>
                    </a:cubicBezTo>
                    <a:cubicBezTo>
                      <a:pt x="781403" y="1358221"/>
                      <a:pt x="734754" y="1309618"/>
                      <a:pt x="695752" y="1267308"/>
                    </a:cubicBezTo>
                    <a:cubicBezTo>
                      <a:pt x="651110" y="1218434"/>
                      <a:pt x="606793" y="1165275"/>
                      <a:pt x="604460" y="1102244"/>
                    </a:cubicBezTo>
                    <a:cubicBezTo>
                      <a:pt x="688158" y="1218380"/>
                      <a:pt x="756180" y="1319220"/>
                      <a:pt x="908226" y="1370371"/>
                    </a:cubicBezTo>
                    <a:cubicBezTo>
                      <a:pt x="1023222" y="1408288"/>
                      <a:pt x="1157693" y="1351983"/>
                      <a:pt x="1245568" y="1290145"/>
                    </a:cubicBezTo>
                    <a:cubicBezTo>
                      <a:pt x="1282508" y="1264162"/>
                      <a:pt x="1304314" y="1222882"/>
                      <a:pt x="1330351" y="1185942"/>
                    </a:cubicBezTo>
                    <a:cubicBezTo>
                      <a:pt x="1427773" y="1046047"/>
                      <a:pt x="1473555" y="845508"/>
                      <a:pt x="1463628" y="651098"/>
                    </a:cubicBezTo>
                    <a:cubicBezTo>
                      <a:pt x="1459451" y="570871"/>
                      <a:pt x="1459451" y="490590"/>
                      <a:pt x="1432330" y="437540"/>
                    </a:cubicBezTo>
                    <a:cubicBezTo>
                      <a:pt x="1404068" y="381072"/>
                      <a:pt x="1309684" y="331005"/>
                      <a:pt x="1253162" y="381072"/>
                    </a:cubicBezTo>
                    <a:cubicBezTo>
                      <a:pt x="1242476" y="325689"/>
                      <a:pt x="1298673" y="292058"/>
                      <a:pt x="1365067" y="311586"/>
                    </a:cubicBezTo>
                    <a:cubicBezTo>
                      <a:pt x="1317333" y="249694"/>
                      <a:pt x="1268459" y="177061"/>
                      <a:pt x="1201197" y="139253"/>
                    </a:cubicBezTo>
                    <a:close/>
                    <a:moveTo>
                      <a:pt x="901174" y="1077400"/>
                    </a:moveTo>
                    <a:cubicBezTo>
                      <a:pt x="945491" y="1189197"/>
                      <a:pt x="1098405" y="1175961"/>
                      <a:pt x="1227234" y="1173141"/>
                    </a:cubicBezTo>
                    <a:cubicBezTo>
                      <a:pt x="1220996" y="1187244"/>
                      <a:pt x="1208574" y="1204439"/>
                      <a:pt x="1193331" y="1210406"/>
                    </a:cubicBezTo>
                    <a:cubicBezTo>
                      <a:pt x="1152377" y="1227113"/>
                      <a:pt x="1038248" y="1239861"/>
                      <a:pt x="980912" y="1209593"/>
                    </a:cubicBezTo>
                    <a:cubicBezTo>
                      <a:pt x="944460" y="1189794"/>
                      <a:pt x="921244" y="1146290"/>
                      <a:pt x="901228" y="1120850"/>
                    </a:cubicBezTo>
                    <a:cubicBezTo>
                      <a:pt x="891301" y="1108428"/>
                      <a:pt x="843892" y="1076804"/>
                      <a:pt x="900360" y="1076804"/>
                    </a:cubicBezTo>
                    <a:close/>
                    <a:moveTo>
                      <a:pt x="913053" y="1014315"/>
                    </a:moveTo>
                    <a:cubicBezTo>
                      <a:pt x="977766" y="1047946"/>
                      <a:pt x="1095313" y="1051906"/>
                      <a:pt x="1182916" y="1049085"/>
                    </a:cubicBezTo>
                    <a:cubicBezTo>
                      <a:pt x="1187690" y="1068559"/>
                      <a:pt x="1187690" y="1092046"/>
                      <a:pt x="1187961" y="1115208"/>
                    </a:cubicBezTo>
                    <a:cubicBezTo>
                      <a:pt x="1075785" y="1121121"/>
                      <a:pt x="942996" y="1093131"/>
                      <a:pt x="913324" y="1014315"/>
                    </a:cubicBezTo>
                    <a:close/>
                    <a:moveTo>
                      <a:pt x="1395878" y="972222"/>
                    </a:moveTo>
                    <a:cubicBezTo>
                      <a:pt x="1361650" y="1037260"/>
                      <a:pt x="1313047" y="1109296"/>
                      <a:pt x="1212262" y="1111520"/>
                    </a:cubicBezTo>
                    <a:cubicBezTo>
                      <a:pt x="1210527" y="1091178"/>
                      <a:pt x="1209170" y="1058415"/>
                      <a:pt x="1212262" y="1046264"/>
                    </a:cubicBezTo>
                    <a:cubicBezTo>
                      <a:pt x="1289072" y="1038616"/>
                      <a:pt x="1337077" y="999343"/>
                      <a:pt x="1396203" y="972493"/>
                    </a:cubicBezTo>
                    <a:close/>
                    <a:moveTo>
                      <a:pt x="1348957" y="923945"/>
                    </a:moveTo>
                    <a:cubicBezTo>
                      <a:pt x="1275239" y="971733"/>
                      <a:pt x="1193006" y="1023374"/>
                      <a:pt x="1072367" y="1011548"/>
                    </a:cubicBezTo>
                    <a:cubicBezTo>
                      <a:pt x="1046981" y="988983"/>
                      <a:pt x="1037380" y="938916"/>
                      <a:pt x="1062224" y="905881"/>
                    </a:cubicBezTo>
                    <a:cubicBezTo>
                      <a:pt x="1075188" y="928827"/>
                      <a:pt x="1066401" y="970052"/>
                      <a:pt x="1103449" y="975964"/>
                    </a:cubicBezTo>
                    <a:cubicBezTo>
                      <a:pt x="1171796" y="988115"/>
                      <a:pt x="1250938" y="934142"/>
                      <a:pt x="1300897" y="915211"/>
                    </a:cubicBezTo>
                    <a:cubicBezTo>
                      <a:pt x="1331111" y="863788"/>
                      <a:pt x="1297479" y="844911"/>
                      <a:pt x="1270466" y="811877"/>
                    </a:cubicBezTo>
                    <a:cubicBezTo>
                      <a:pt x="1213890" y="744343"/>
                      <a:pt x="1138165" y="659831"/>
                      <a:pt x="1140227" y="557853"/>
                    </a:cubicBezTo>
                    <a:cubicBezTo>
                      <a:pt x="1162792" y="541742"/>
                      <a:pt x="1165341" y="583022"/>
                      <a:pt x="1168433" y="590345"/>
                    </a:cubicBezTo>
                    <a:cubicBezTo>
                      <a:pt x="1197888" y="659831"/>
                      <a:pt x="1271551" y="747706"/>
                      <a:pt x="1325795" y="807320"/>
                    </a:cubicBezTo>
                    <a:cubicBezTo>
                      <a:pt x="1338813" y="822563"/>
                      <a:pt x="1360565" y="835581"/>
                      <a:pt x="1362518" y="845508"/>
                    </a:cubicBezTo>
                    <a:cubicBezTo>
                      <a:pt x="1369298" y="873444"/>
                      <a:pt x="1344129" y="907075"/>
                      <a:pt x="1347546" y="925735"/>
                    </a:cubicBezTo>
                    <a:close/>
                    <a:moveTo>
                      <a:pt x="376853" y="875125"/>
                    </a:moveTo>
                    <a:cubicBezTo>
                      <a:pt x="354287" y="861835"/>
                      <a:pt x="348592" y="803577"/>
                      <a:pt x="321470" y="802221"/>
                    </a:cubicBezTo>
                    <a:cubicBezTo>
                      <a:pt x="282794" y="799997"/>
                      <a:pt x="289846" y="877946"/>
                      <a:pt x="289846" y="923456"/>
                    </a:cubicBezTo>
                    <a:cubicBezTo>
                      <a:pt x="262995" y="899752"/>
                      <a:pt x="258439" y="824787"/>
                      <a:pt x="277966" y="786979"/>
                    </a:cubicBezTo>
                    <a:cubicBezTo>
                      <a:pt x="255618" y="775967"/>
                      <a:pt x="245800" y="798858"/>
                      <a:pt x="233324" y="807320"/>
                    </a:cubicBezTo>
                    <a:cubicBezTo>
                      <a:pt x="249109" y="692323"/>
                      <a:pt x="402564" y="754541"/>
                      <a:pt x="377124" y="876807"/>
                    </a:cubicBezTo>
                    <a:close/>
                    <a:moveTo>
                      <a:pt x="259903" y="433472"/>
                    </a:moveTo>
                    <a:cubicBezTo>
                      <a:pt x="210161" y="488312"/>
                      <a:pt x="220902" y="590833"/>
                      <a:pt x="226543" y="664334"/>
                    </a:cubicBezTo>
                    <a:cubicBezTo>
                      <a:pt x="316642" y="607486"/>
                      <a:pt x="436141" y="668510"/>
                      <a:pt x="435056" y="765173"/>
                    </a:cubicBezTo>
                    <a:cubicBezTo>
                      <a:pt x="478235" y="764034"/>
                      <a:pt x="451113" y="711200"/>
                      <a:pt x="443519" y="677298"/>
                    </a:cubicBezTo>
                    <a:cubicBezTo>
                      <a:pt x="417753" y="566586"/>
                      <a:pt x="486208" y="446816"/>
                      <a:pt x="446339" y="345325"/>
                    </a:cubicBezTo>
                    <a:cubicBezTo>
                      <a:pt x="369476" y="351238"/>
                      <a:pt x="306173" y="382645"/>
                      <a:pt x="259903" y="432929"/>
                    </a:cubicBezTo>
                    <a:close/>
                    <a:moveTo>
                      <a:pt x="919562" y="513970"/>
                    </a:moveTo>
                    <a:cubicBezTo>
                      <a:pt x="941640" y="554707"/>
                      <a:pt x="948637" y="597071"/>
                      <a:pt x="980316" y="627610"/>
                    </a:cubicBezTo>
                    <a:cubicBezTo>
                      <a:pt x="994148" y="641443"/>
                      <a:pt x="1021541" y="658421"/>
                      <a:pt x="1008251" y="696554"/>
                    </a:cubicBezTo>
                    <a:cubicBezTo>
                      <a:pt x="1004942" y="705288"/>
                      <a:pt x="981726" y="724815"/>
                      <a:pt x="968490" y="729046"/>
                    </a:cubicBezTo>
                    <a:cubicBezTo>
                      <a:pt x="919617" y="743150"/>
                      <a:pt x="805488" y="731270"/>
                      <a:pt x="843892" y="670626"/>
                    </a:cubicBezTo>
                    <a:cubicBezTo>
                      <a:pt x="884630" y="671439"/>
                      <a:pt x="938873" y="696609"/>
                      <a:pt x="969087" y="667208"/>
                    </a:cubicBezTo>
                    <a:cubicBezTo>
                      <a:pt x="946467" y="629292"/>
                      <a:pt x="905242" y="556388"/>
                      <a:pt x="920485" y="513210"/>
                    </a:cubicBezTo>
                    <a:close/>
                    <a:moveTo>
                      <a:pt x="1367617" y="513210"/>
                    </a:moveTo>
                    <a:lnTo>
                      <a:pt x="1372770" y="513210"/>
                    </a:lnTo>
                    <a:cubicBezTo>
                      <a:pt x="1396474" y="561541"/>
                      <a:pt x="1415948" y="612639"/>
                      <a:pt x="1445294" y="655329"/>
                    </a:cubicBezTo>
                    <a:cubicBezTo>
                      <a:pt x="1425820" y="700840"/>
                      <a:pt x="1296720" y="741468"/>
                      <a:pt x="1298998" y="659506"/>
                    </a:cubicBezTo>
                    <a:cubicBezTo>
                      <a:pt x="1327259" y="647084"/>
                      <a:pt x="1374994" y="656956"/>
                      <a:pt x="1399892" y="641443"/>
                    </a:cubicBezTo>
                    <a:cubicBezTo>
                      <a:pt x="1386005" y="601085"/>
                      <a:pt x="1365122" y="568539"/>
                      <a:pt x="1368485" y="513210"/>
                    </a:cubicBezTo>
                    <a:close/>
                    <a:moveTo>
                      <a:pt x="866675" y="396260"/>
                    </a:moveTo>
                    <a:cubicBezTo>
                      <a:pt x="763883" y="372447"/>
                      <a:pt x="712460" y="439167"/>
                      <a:pt x="681649" y="508654"/>
                    </a:cubicBezTo>
                    <a:cubicBezTo>
                      <a:pt x="653659" y="501927"/>
                      <a:pt x="664671" y="464011"/>
                      <a:pt x="671722" y="444809"/>
                    </a:cubicBezTo>
                    <a:cubicBezTo>
                      <a:pt x="690111" y="393982"/>
                      <a:pt x="764371" y="326774"/>
                      <a:pt x="824853" y="335833"/>
                    </a:cubicBezTo>
                    <a:cubicBezTo>
                      <a:pt x="850890" y="340010"/>
                      <a:pt x="886474" y="363768"/>
                      <a:pt x="866675" y="396315"/>
                    </a:cubicBezTo>
                    <a:close/>
                    <a:moveTo>
                      <a:pt x="616448" y="115386"/>
                    </a:moveTo>
                    <a:cubicBezTo>
                      <a:pt x="503404" y="147010"/>
                      <a:pt x="358735" y="228918"/>
                      <a:pt x="312411" y="330354"/>
                    </a:cubicBezTo>
                    <a:cubicBezTo>
                      <a:pt x="348375" y="325309"/>
                      <a:pt x="373164" y="307192"/>
                      <a:pt x="408748" y="304968"/>
                    </a:cubicBezTo>
                    <a:cubicBezTo>
                      <a:pt x="422363" y="303829"/>
                      <a:pt x="439559" y="310338"/>
                      <a:pt x="455127" y="306053"/>
                    </a:cubicBezTo>
                    <a:cubicBezTo>
                      <a:pt x="485937" y="298459"/>
                      <a:pt x="511595" y="228972"/>
                      <a:pt x="534811" y="204074"/>
                    </a:cubicBezTo>
                    <a:cubicBezTo>
                      <a:pt x="557376" y="179285"/>
                      <a:pt x="584227" y="168219"/>
                      <a:pt x="602887" y="145654"/>
                    </a:cubicBezTo>
                    <a:cubicBezTo>
                      <a:pt x="614766" y="139145"/>
                      <a:pt x="632233" y="140284"/>
                      <a:pt x="633426" y="121624"/>
                    </a:cubicBezTo>
                    <a:cubicBezTo>
                      <a:pt x="628056" y="116199"/>
                      <a:pt x="622415" y="112023"/>
                      <a:pt x="616502" y="113975"/>
                    </a:cubicBezTo>
                    <a:close/>
                  </a:path>
                </a:pathLst>
              </a:custGeom>
              <a:solidFill>
                <a:srgbClr val="03248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160"/>
                  <a:buFont typeface="Arial"/>
                  <a:buNone/>
                </a:pPr>
                <a:r>
                  <a:t/>
                </a:r>
                <a:endParaRPr b="0" i="0" sz="2160" u="none" cap="none" strike="noStrike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</p:grpSp>
        <p:sp>
          <p:nvSpPr>
            <p:cNvPr id="211" name="Google Shape;211;g36db0e46397_0_0"/>
            <p:cNvSpPr txBox="1"/>
            <p:nvPr/>
          </p:nvSpPr>
          <p:spPr>
            <a:xfrm>
              <a:off x="3767219" y="6016011"/>
              <a:ext cx="1277100" cy="19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cxnSp>
          <p:nvCxnSpPr>
            <p:cNvPr id="212" name="Google Shape;212;g36db0e46397_0_0"/>
            <p:cNvCxnSpPr/>
            <p:nvPr/>
          </p:nvCxnSpPr>
          <p:spPr>
            <a:xfrm rot="5400000">
              <a:off x="3781614" y="6187446"/>
              <a:ext cx="356400" cy="344400"/>
            </a:xfrm>
            <a:prstGeom prst="bentConnector3">
              <a:avLst>
                <a:gd fmla="val 50000" name="adj1"/>
              </a:avLst>
            </a:prstGeom>
            <a:noFill/>
            <a:ln cap="flat" cmpd="sng" w="12700">
              <a:solidFill>
                <a:srgbClr val="C00000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grpSp>
          <p:nvGrpSpPr>
            <p:cNvPr id="213" name="Google Shape;213;g36db0e46397_0_0"/>
            <p:cNvGrpSpPr/>
            <p:nvPr/>
          </p:nvGrpSpPr>
          <p:grpSpPr>
            <a:xfrm>
              <a:off x="3404177" y="6592579"/>
              <a:ext cx="937918" cy="971487"/>
              <a:chOff x="2721902" y="6894573"/>
              <a:chExt cx="937918" cy="971487"/>
            </a:xfrm>
          </p:grpSpPr>
          <p:sp>
            <p:nvSpPr>
              <p:cNvPr id="214" name="Google Shape;214;g36db0e46397_0_0"/>
              <p:cNvSpPr/>
              <p:nvPr/>
            </p:nvSpPr>
            <p:spPr>
              <a:xfrm>
                <a:off x="2788920" y="6995160"/>
                <a:ext cx="870900" cy="870900"/>
              </a:xfrm>
              <a:prstGeom prst="ellipse">
                <a:avLst/>
              </a:prstGeom>
              <a:solidFill>
                <a:srgbClr val="BBCDFF"/>
              </a:solidFill>
              <a:ln>
                <a:noFill/>
              </a:ln>
              <a:effectLst>
                <a:outerShdw blurRad="342900" rotWithShape="0" algn="ctr">
                  <a:srgbClr val="002FA7">
                    <a:alpha val="1412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  <p:sp>
            <p:nvSpPr>
              <p:cNvPr id="215" name="Google Shape;215;g36db0e46397_0_0"/>
              <p:cNvSpPr/>
              <p:nvPr/>
            </p:nvSpPr>
            <p:spPr>
              <a:xfrm>
                <a:off x="2743200" y="6947319"/>
                <a:ext cx="870900" cy="870900"/>
              </a:xfrm>
              <a:prstGeom prst="ellipse">
                <a:avLst/>
              </a:prstGeom>
              <a:solidFill>
                <a:srgbClr val="7A9DFD"/>
              </a:solidFill>
              <a:ln>
                <a:noFill/>
              </a:ln>
              <a:effectLst>
                <a:outerShdw blurRad="342900" rotWithShape="0" algn="ctr">
                  <a:srgbClr val="002FA7">
                    <a:alpha val="1412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  <p:grpSp>
            <p:nvGrpSpPr>
              <p:cNvPr id="216" name="Google Shape;216;g36db0e46397_0_0"/>
              <p:cNvGrpSpPr/>
              <p:nvPr/>
            </p:nvGrpSpPr>
            <p:grpSpPr>
              <a:xfrm>
                <a:off x="2721902" y="6894573"/>
                <a:ext cx="870900" cy="870900"/>
                <a:chOff x="2948764" y="6535832"/>
                <a:chExt cx="870900" cy="870900"/>
              </a:xfrm>
            </p:grpSpPr>
            <p:grpSp>
              <p:nvGrpSpPr>
                <p:cNvPr id="217" name="Google Shape;217;g36db0e46397_0_0"/>
                <p:cNvGrpSpPr/>
                <p:nvPr/>
              </p:nvGrpSpPr>
              <p:grpSpPr>
                <a:xfrm>
                  <a:off x="2948764" y="6535832"/>
                  <a:ext cx="870900" cy="870900"/>
                  <a:chOff x="1811898" y="6386733"/>
                  <a:chExt cx="870900" cy="870900"/>
                </a:xfrm>
              </p:grpSpPr>
              <p:sp>
                <p:nvSpPr>
                  <p:cNvPr id="218" name="Google Shape;218;g36db0e46397_0_0"/>
                  <p:cNvSpPr/>
                  <p:nvPr/>
                </p:nvSpPr>
                <p:spPr>
                  <a:xfrm>
                    <a:off x="1811898" y="6386733"/>
                    <a:ext cx="870900" cy="870900"/>
                  </a:xfrm>
                  <a:prstGeom prst="ellipse">
                    <a:avLst/>
                  </a:prstGeom>
                  <a:solidFill>
                    <a:srgbClr val="002FA7"/>
                  </a:solidFill>
                  <a:ln>
                    <a:noFill/>
                  </a:ln>
                  <a:effectLst>
                    <a:outerShdw blurRad="342900" rotWithShape="0" algn="ctr">
                      <a:srgbClr val="002FA7">
                        <a:alpha val="14120"/>
                      </a:srgbClr>
                    </a:outerShdw>
                  </a:effectLst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chemeClr val="lt1"/>
                      </a:solidFill>
                      <a:latin typeface="IBM Plex Sans"/>
                      <a:ea typeface="IBM Plex Sans"/>
                      <a:cs typeface="IBM Plex Sans"/>
                      <a:sym typeface="IBM Plex Sans"/>
                    </a:endParaRPr>
                  </a:p>
                </p:txBody>
              </p:sp>
              <p:sp>
                <p:nvSpPr>
                  <p:cNvPr id="219" name="Google Shape;219;g36db0e46397_0_0"/>
                  <p:cNvSpPr txBox="1"/>
                  <p:nvPr/>
                </p:nvSpPr>
                <p:spPr>
                  <a:xfrm>
                    <a:off x="1902711" y="6418305"/>
                    <a:ext cx="689100" cy="3078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sp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rPr b="0" i="0" lang="en-US" sz="1400" u="none" cap="none" strike="noStrike">
                        <a:solidFill>
                          <a:schemeClr val="lt2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rPr>
                      <a:t>VM</a:t>
                    </a:r>
                    <a:endParaRPr b="0" i="0" sz="1400" u="none" cap="none" strike="noStrike">
                      <a:solidFill>
                        <a:schemeClr val="lt2"/>
                      </a:solidFill>
                      <a:latin typeface="IBM Plex Sans"/>
                      <a:ea typeface="IBM Plex Sans"/>
                      <a:cs typeface="IBM Plex Sans"/>
                      <a:sym typeface="IBM Plex Sans"/>
                    </a:endParaRPr>
                  </a:p>
                </p:txBody>
              </p:sp>
            </p:grpSp>
            <p:pic>
              <p:nvPicPr>
                <p:cNvPr descr="電腦 以實心填滿" id="220" name="Google Shape;220;g36db0e46397_0_0"/>
                <p:cNvPicPr preferRelativeResize="0"/>
                <p:nvPr/>
              </p:nvPicPr>
              <p:blipFill rotWithShape="1">
                <a:blip r:embed="rId7">
                  <a:alphaModFix/>
                </a:blip>
                <a:srcRect b="0" l="0" r="0" t="0"/>
                <a:stretch/>
              </p:blipFill>
              <p:spPr>
                <a:xfrm>
                  <a:off x="3111009" y="6765542"/>
                  <a:ext cx="530982" cy="530982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cxnSp>
          <p:nvCxnSpPr>
            <p:cNvPr id="221" name="Google Shape;221;g36db0e46397_0_0"/>
            <p:cNvCxnSpPr/>
            <p:nvPr/>
          </p:nvCxnSpPr>
          <p:spPr>
            <a:xfrm flipH="1" rot="-5400000">
              <a:off x="4567786" y="6205679"/>
              <a:ext cx="356400" cy="344400"/>
            </a:xfrm>
            <a:prstGeom prst="bentConnector3">
              <a:avLst>
                <a:gd fmla="val 50000" name="adj1"/>
              </a:avLst>
            </a:prstGeom>
            <a:noFill/>
            <a:ln cap="flat" cmpd="sng" w="12700">
              <a:solidFill>
                <a:srgbClr val="00B050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</p:grpSp>
      <p:grpSp>
        <p:nvGrpSpPr>
          <p:cNvPr id="222" name="Google Shape;222;g36db0e46397_0_0"/>
          <p:cNvGrpSpPr/>
          <p:nvPr/>
        </p:nvGrpSpPr>
        <p:grpSpPr>
          <a:xfrm>
            <a:off x="8974414" y="4865635"/>
            <a:ext cx="1952759" cy="2660981"/>
            <a:chOff x="3404177" y="4903085"/>
            <a:chExt cx="1952759" cy="2660981"/>
          </a:xfrm>
        </p:grpSpPr>
        <p:grpSp>
          <p:nvGrpSpPr>
            <p:cNvPr id="223" name="Google Shape;223;g36db0e46397_0_0"/>
            <p:cNvGrpSpPr/>
            <p:nvPr/>
          </p:nvGrpSpPr>
          <p:grpSpPr>
            <a:xfrm>
              <a:off x="4486036" y="6588026"/>
              <a:ext cx="870900" cy="870900"/>
              <a:chOff x="4497240" y="6687284"/>
              <a:chExt cx="870900" cy="870900"/>
            </a:xfrm>
          </p:grpSpPr>
          <p:grpSp>
            <p:nvGrpSpPr>
              <p:cNvPr id="224" name="Google Shape;224;g36db0e46397_0_0"/>
              <p:cNvGrpSpPr/>
              <p:nvPr/>
            </p:nvGrpSpPr>
            <p:grpSpPr>
              <a:xfrm>
                <a:off x="4497240" y="6687284"/>
                <a:ext cx="870900" cy="870900"/>
                <a:chOff x="1811898" y="6386733"/>
                <a:chExt cx="870900" cy="870900"/>
              </a:xfrm>
            </p:grpSpPr>
            <p:sp>
              <p:nvSpPr>
                <p:cNvPr id="162" name="Google Shape;162;g36db0e46397_0_0"/>
                <p:cNvSpPr/>
                <p:nvPr/>
              </p:nvSpPr>
              <p:spPr>
                <a:xfrm>
                  <a:off x="1811898" y="6386733"/>
                  <a:ext cx="870900" cy="870900"/>
                </a:xfrm>
                <a:prstGeom prst="ellipse">
                  <a:avLst/>
                </a:prstGeom>
                <a:solidFill>
                  <a:srgbClr val="002FA7"/>
                </a:solidFill>
                <a:ln>
                  <a:noFill/>
                </a:ln>
                <a:effectLst>
                  <a:outerShdw blurRad="342900" rotWithShape="0" algn="ctr">
                    <a:srgbClr val="002FA7">
                      <a:alpha val="1412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IBM Plex Sans"/>
                    <a:ea typeface="IBM Plex Sans"/>
                    <a:cs typeface="IBM Plex Sans"/>
                    <a:sym typeface="IBM Plex Sans"/>
                  </a:endParaRPr>
                </a:p>
              </p:txBody>
            </p:sp>
            <p:sp>
              <p:nvSpPr>
                <p:cNvPr id="225" name="Google Shape;225;g36db0e46397_0_0"/>
                <p:cNvSpPr txBox="1"/>
                <p:nvPr/>
              </p:nvSpPr>
              <p:spPr>
                <a:xfrm>
                  <a:off x="1902711" y="6418305"/>
                  <a:ext cx="689100" cy="2769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sp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200"/>
                    <a:buFont typeface="Arial"/>
                    <a:buNone/>
                  </a:pPr>
                  <a:r>
                    <a:rPr b="0" i="0" lang="en-US" sz="1200" u="none" cap="none" strike="noStrike">
                      <a:solidFill>
                        <a:schemeClr val="lt2"/>
                      </a:solidFill>
                      <a:latin typeface="IBM Plex Sans"/>
                      <a:ea typeface="IBM Plex Sans"/>
                      <a:cs typeface="IBM Plex Sans"/>
                      <a:sym typeface="IBM Plex Sans"/>
                    </a:rPr>
                    <a:t>Service</a:t>
                  </a:r>
                  <a:endParaRPr b="0" i="0" sz="1200" u="none" cap="none" strike="noStrike">
                    <a:solidFill>
                      <a:schemeClr val="lt2"/>
                    </a:solidFill>
                    <a:latin typeface="IBM Plex Sans"/>
                    <a:ea typeface="IBM Plex Sans"/>
                    <a:cs typeface="IBM Plex Sans"/>
                    <a:sym typeface="IBM Plex Sans"/>
                  </a:endParaRPr>
                </a:p>
              </p:txBody>
            </p:sp>
          </p:grpSp>
          <p:pic>
            <p:nvPicPr>
              <p:cNvPr descr="OpenShift Logo transparent PNG - StickPNG" id="226" name="Google Shape;226;g36db0e46397_0_0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4668103" y="6963872"/>
                <a:ext cx="529074" cy="49047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227" name="Google Shape;227;g36db0e46397_0_0"/>
            <p:cNvSpPr txBox="1"/>
            <p:nvPr/>
          </p:nvSpPr>
          <p:spPr>
            <a:xfrm>
              <a:off x="3547609" y="5554929"/>
              <a:ext cx="1701600" cy="923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rgbClr val="3C3C3C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Jenkins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rgbClr val="3C3C3C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自動化組建</a:t>
              </a:r>
              <a:endParaRPr b="1" i="0" sz="1400" u="none" cap="none" strike="noStrike">
                <a:solidFill>
                  <a:srgbClr val="3C3C3C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US" sz="1200" u="none" cap="none" strike="noStrike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(10.23.109.120)</a:t>
              </a:r>
              <a:endParaRPr b="0" i="0" sz="12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400" u="none" cap="none" strike="noStrike">
                <a:solidFill>
                  <a:srgbClr val="3C3C3C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grpSp>
          <p:nvGrpSpPr>
            <p:cNvPr id="228" name="Google Shape;228;g36db0e46397_0_0"/>
            <p:cNvGrpSpPr/>
            <p:nvPr/>
          </p:nvGrpSpPr>
          <p:grpSpPr>
            <a:xfrm>
              <a:off x="4097754" y="4903085"/>
              <a:ext cx="616500" cy="616500"/>
              <a:chOff x="2583568" y="4846022"/>
              <a:chExt cx="616500" cy="616500"/>
            </a:xfrm>
          </p:grpSpPr>
          <p:sp>
            <p:nvSpPr>
              <p:cNvPr id="156" name="Google Shape;156;g36db0e46397_0_0"/>
              <p:cNvSpPr/>
              <p:nvPr/>
            </p:nvSpPr>
            <p:spPr>
              <a:xfrm>
                <a:off x="2583568" y="4846022"/>
                <a:ext cx="616500" cy="616500"/>
              </a:xfrm>
              <a:prstGeom prst="ellipse">
                <a:avLst/>
              </a:prstGeom>
              <a:solidFill>
                <a:schemeClr val="lt2"/>
              </a:solidFill>
              <a:ln cap="flat" cmpd="sng" w="12700">
                <a:solidFill>
                  <a:srgbClr val="002FA7"/>
                </a:solidFill>
                <a:prstDash val="dash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  <p:sp>
            <p:nvSpPr>
              <p:cNvPr id="229" name="Google Shape;229;g36db0e46397_0_0"/>
              <p:cNvSpPr/>
              <p:nvPr/>
            </p:nvSpPr>
            <p:spPr>
              <a:xfrm>
                <a:off x="2702181" y="4933861"/>
                <a:ext cx="377701" cy="416621"/>
              </a:xfrm>
              <a:custGeom>
                <a:rect b="b" l="l" r="r" t="t"/>
                <a:pathLst>
                  <a:path extrusionOk="0" h="1735920" w="1573754">
                    <a:moveTo>
                      <a:pt x="126517" y="1735921"/>
                    </a:moveTo>
                    <a:lnTo>
                      <a:pt x="56163" y="1735921"/>
                    </a:lnTo>
                    <a:cubicBezTo>
                      <a:pt x="54210" y="1731147"/>
                      <a:pt x="52529" y="1726320"/>
                      <a:pt x="51119" y="1721817"/>
                    </a:cubicBezTo>
                    <a:cubicBezTo>
                      <a:pt x="35551" y="1673486"/>
                      <a:pt x="8157" y="1613818"/>
                      <a:pt x="1160" y="1565812"/>
                    </a:cubicBezTo>
                    <a:cubicBezTo>
                      <a:pt x="-9635" y="1494644"/>
                      <a:pt x="57357" y="1490684"/>
                      <a:pt x="100589" y="1459928"/>
                    </a:cubicBezTo>
                    <a:cubicBezTo>
                      <a:pt x="166712" y="1412139"/>
                      <a:pt x="218678" y="1385885"/>
                      <a:pt x="290442" y="1342599"/>
                    </a:cubicBezTo>
                    <a:cubicBezTo>
                      <a:pt x="311923" y="1329960"/>
                      <a:pt x="375985" y="1297685"/>
                      <a:pt x="383091" y="1282713"/>
                    </a:cubicBezTo>
                    <a:cubicBezTo>
                      <a:pt x="397465" y="1253367"/>
                      <a:pt x="358193" y="1211817"/>
                      <a:pt x="347778" y="1188709"/>
                    </a:cubicBezTo>
                    <a:cubicBezTo>
                      <a:pt x="331342" y="1152257"/>
                      <a:pt x="322609" y="1120850"/>
                      <a:pt x="320385" y="1084995"/>
                    </a:cubicBezTo>
                    <a:cubicBezTo>
                      <a:pt x="260771" y="1075393"/>
                      <a:pt x="215315" y="1039484"/>
                      <a:pt x="186999" y="999343"/>
                    </a:cubicBezTo>
                    <a:cubicBezTo>
                      <a:pt x="141489" y="932461"/>
                      <a:pt x="109919" y="808676"/>
                      <a:pt x="149191" y="714618"/>
                    </a:cubicBezTo>
                    <a:cubicBezTo>
                      <a:pt x="152283" y="707240"/>
                      <a:pt x="167580" y="692540"/>
                      <a:pt x="169804" y="680986"/>
                    </a:cubicBezTo>
                    <a:cubicBezTo>
                      <a:pt x="173981" y="658638"/>
                      <a:pt x="162156" y="628967"/>
                      <a:pt x="161071" y="605262"/>
                    </a:cubicBezTo>
                    <a:cubicBezTo>
                      <a:pt x="156514" y="482942"/>
                      <a:pt x="181683" y="377601"/>
                      <a:pt x="264134" y="340552"/>
                    </a:cubicBezTo>
                    <a:cubicBezTo>
                      <a:pt x="297494" y="207492"/>
                      <a:pt x="417048" y="163120"/>
                      <a:pt x="529712" y="97051"/>
                    </a:cubicBezTo>
                    <a:cubicBezTo>
                      <a:pt x="571805" y="72153"/>
                      <a:pt x="618455" y="56314"/>
                      <a:pt x="666461" y="38522"/>
                    </a:cubicBezTo>
                    <a:cubicBezTo>
                      <a:pt x="837926" y="-24780"/>
                      <a:pt x="1102364" y="-12901"/>
                      <a:pt x="1244754" y="95316"/>
                    </a:cubicBezTo>
                    <a:cubicBezTo>
                      <a:pt x="1305236" y="141097"/>
                      <a:pt x="1402116" y="237706"/>
                      <a:pt x="1436832" y="307789"/>
                    </a:cubicBezTo>
                    <a:cubicBezTo>
                      <a:pt x="1528124" y="492598"/>
                      <a:pt x="1521290" y="801625"/>
                      <a:pt x="1457445" y="1026465"/>
                    </a:cubicBezTo>
                    <a:cubicBezTo>
                      <a:pt x="1448711" y="1056679"/>
                      <a:pt x="1436561" y="1101105"/>
                      <a:pt x="1419040" y="1137286"/>
                    </a:cubicBezTo>
                    <a:cubicBezTo>
                      <a:pt x="1406889" y="1162401"/>
                      <a:pt x="1369081" y="1213227"/>
                      <a:pt x="1373855" y="1235575"/>
                    </a:cubicBezTo>
                    <a:cubicBezTo>
                      <a:pt x="1378411" y="1258412"/>
                      <a:pt x="1459777" y="1320359"/>
                      <a:pt x="1477298" y="1336469"/>
                    </a:cubicBezTo>
                    <a:cubicBezTo>
                      <a:pt x="1508596" y="1366900"/>
                      <a:pt x="1568590" y="1407040"/>
                      <a:pt x="1573038" y="1444957"/>
                    </a:cubicBezTo>
                    <a:cubicBezTo>
                      <a:pt x="1578083" y="1485314"/>
                      <a:pt x="1555246" y="1541511"/>
                      <a:pt x="1543367" y="1580566"/>
                    </a:cubicBezTo>
                    <a:cubicBezTo>
                      <a:pt x="1527799" y="1632803"/>
                      <a:pt x="1511960" y="1684769"/>
                      <a:pt x="1496229" y="1734782"/>
                    </a:cubicBezTo>
                    <a:lnTo>
                      <a:pt x="126517" y="1734782"/>
                    </a:lnTo>
                    <a:close/>
                    <a:moveTo>
                      <a:pt x="929760" y="1479944"/>
                    </a:moveTo>
                    <a:cubicBezTo>
                      <a:pt x="890488" y="1458192"/>
                      <a:pt x="831416" y="1435030"/>
                      <a:pt x="780264" y="1425103"/>
                    </a:cubicBezTo>
                    <a:cubicBezTo>
                      <a:pt x="717558" y="1413224"/>
                      <a:pt x="724068" y="1511026"/>
                      <a:pt x="726020" y="1569175"/>
                    </a:cubicBezTo>
                    <a:cubicBezTo>
                      <a:pt x="728244" y="1615825"/>
                      <a:pt x="752275" y="1664427"/>
                      <a:pt x="763069" y="1695455"/>
                    </a:cubicBezTo>
                    <a:cubicBezTo>
                      <a:pt x="768439" y="1709612"/>
                      <a:pt x="769578" y="1725180"/>
                      <a:pt x="781729" y="1728001"/>
                    </a:cubicBezTo>
                    <a:cubicBezTo>
                      <a:pt x="803209" y="1732775"/>
                      <a:pt x="874974" y="1704188"/>
                      <a:pt x="895587" y="1693231"/>
                    </a:cubicBezTo>
                    <a:cubicBezTo>
                      <a:pt x="938819" y="1669526"/>
                      <a:pt x="972396" y="1632206"/>
                      <a:pt x="1009445" y="1607363"/>
                    </a:cubicBezTo>
                    <a:cubicBezTo>
                      <a:pt x="1010584" y="1594941"/>
                      <a:pt x="1010584" y="1582790"/>
                      <a:pt x="1011669" y="1570640"/>
                    </a:cubicBezTo>
                    <a:cubicBezTo>
                      <a:pt x="989971" y="1559845"/>
                      <a:pt x="965073" y="1551980"/>
                      <a:pt x="932310" y="1550624"/>
                    </a:cubicBezTo>
                    <a:cubicBezTo>
                      <a:pt x="954875" y="1539558"/>
                      <a:pt x="986554" y="1539558"/>
                      <a:pt x="1007166" y="1526539"/>
                    </a:cubicBezTo>
                    <a:lnTo>
                      <a:pt x="1008251" y="1512436"/>
                    </a:lnTo>
                    <a:cubicBezTo>
                      <a:pt x="972396" y="1510483"/>
                      <a:pt x="958564" y="1494047"/>
                      <a:pt x="934534" y="1481137"/>
                    </a:cubicBezTo>
                    <a:close/>
                    <a:moveTo>
                      <a:pt x="1469107" y="1692146"/>
                    </a:moveTo>
                    <a:cubicBezTo>
                      <a:pt x="1482939" y="1647449"/>
                      <a:pt x="1494764" y="1604000"/>
                      <a:pt x="1502684" y="1565595"/>
                    </a:cubicBezTo>
                    <a:cubicBezTo>
                      <a:pt x="1506969" y="1544603"/>
                      <a:pt x="1518252" y="1499201"/>
                      <a:pt x="1515431" y="1480541"/>
                    </a:cubicBezTo>
                    <a:cubicBezTo>
                      <a:pt x="1511254" y="1447181"/>
                      <a:pt x="1466015" y="1422608"/>
                      <a:pt x="1442799" y="1401996"/>
                    </a:cubicBezTo>
                    <a:cubicBezTo>
                      <a:pt x="1400705" y="1363808"/>
                      <a:pt x="1374180" y="1331316"/>
                      <a:pt x="1330134" y="1295461"/>
                    </a:cubicBezTo>
                    <a:cubicBezTo>
                      <a:pt x="1312071" y="1322583"/>
                      <a:pt x="1273558" y="1340103"/>
                      <a:pt x="1258912" y="1361584"/>
                    </a:cubicBezTo>
                    <a:cubicBezTo>
                      <a:pt x="1363765" y="1311897"/>
                      <a:pt x="1382642" y="1551437"/>
                      <a:pt x="1341417" y="1628626"/>
                    </a:cubicBezTo>
                    <a:cubicBezTo>
                      <a:pt x="1347926" y="1652331"/>
                      <a:pt x="1369678" y="1661118"/>
                      <a:pt x="1378737" y="1681731"/>
                    </a:cubicBezTo>
                    <a:lnTo>
                      <a:pt x="1372499" y="1693882"/>
                    </a:lnTo>
                    <a:lnTo>
                      <a:pt x="1465744" y="1693882"/>
                    </a:lnTo>
                    <a:cubicBezTo>
                      <a:pt x="1466557" y="1693882"/>
                      <a:pt x="1467968" y="1693882"/>
                      <a:pt x="1468836" y="1694750"/>
                    </a:cubicBezTo>
                    <a:close/>
                    <a:moveTo>
                      <a:pt x="989049" y="1691278"/>
                    </a:moveTo>
                    <a:cubicBezTo>
                      <a:pt x="985360" y="1685908"/>
                      <a:pt x="981672" y="1681351"/>
                      <a:pt x="978254" y="1676307"/>
                    </a:cubicBezTo>
                    <a:lnTo>
                      <a:pt x="956557" y="1690139"/>
                    </a:lnTo>
                    <a:lnTo>
                      <a:pt x="989049" y="1690139"/>
                    </a:lnTo>
                    <a:close/>
                    <a:moveTo>
                      <a:pt x="1189317" y="1691278"/>
                    </a:moveTo>
                    <a:cubicBezTo>
                      <a:pt x="1189914" y="1676307"/>
                      <a:pt x="1190782" y="1662149"/>
                      <a:pt x="1191650" y="1648046"/>
                    </a:cubicBezTo>
                    <a:cubicBezTo>
                      <a:pt x="1153191" y="1649998"/>
                      <a:pt x="1131981" y="1613330"/>
                      <a:pt x="1105131" y="1609912"/>
                    </a:cubicBezTo>
                    <a:cubicBezTo>
                      <a:pt x="1081697" y="1606820"/>
                      <a:pt x="1061681" y="1635895"/>
                      <a:pt x="1031413" y="1624016"/>
                    </a:cubicBezTo>
                    <a:cubicBezTo>
                      <a:pt x="1024307" y="1631664"/>
                      <a:pt x="1018124" y="1640452"/>
                      <a:pt x="1010801" y="1646961"/>
                    </a:cubicBezTo>
                    <a:cubicBezTo>
                      <a:pt x="1021812" y="1659925"/>
                      <a:pt x="1032010" y="1674083"/>
                      <a:pt x="1041340" y="1689054"/>
                    </a:cubicBezTo>
                    <a:lnTo>
                      <a:pt x="1100357" y="1689054"/>
                    </a:lnTo>
                    <a:cubicBezTo>
                      <a:pt x="1101496" y="1677175"/>
                      <a:pt x="1110284" y="1668387"/>
                      <a:pt x="1122109" y="1668387"/>
                    </a:cubicBezTo>
                    <a:cubicBezTo>
                      <a:pt x="1133934" y="1668387"/>
                      <a:pt x="1142722" y="1677229"/>
                      <a:pt x="1142722" y="1688186"/>
                    </a:cubicBezTo>
                    <a:lnTo>
                      <a:pt x="1190456" y="1688186"/>
                    </a:lnTo>
                    <a:close/>
                    <a:moveTo>
                      <a:pt x="1342502" y="1691278"/>
                    </a:moveTo>
                    <a:cubicBezTo>
                      <a:pt x="1319882" y="1656508"/>
                      <a:pt x="1274100" y="1626240"/>
                      <a:pt x="1220996" y="1651138"/>
                    </a:cubicBezTo>
                    <a:lnTo>
                      <a:pt x="1218772" y="1690139"/>
                    </a:lnTo>
                    <a:lnTo>
                      <a:pt x="1342502" y="1690139"/>
                    </a:lnTo>
                    <a:close/>
                    <a:moveTo>
                      <a:pt x="727160" y="1691278"/>
                    </a:moveTo>
                    <a:lnTo>
                      <a:pt x="719511" y="1666380"/>
                    </a:lnTo>
                    <a:cubicBezTo>
                      <a:pt x="703184" y="1614089"/>
                      <a:pt x="693528" y="1575088"/>
                      <a:pt x="690165" y="1544874"/>
                    </a:cubicBezTo>
                    <a:cubicBezTo>
                      <a:pt x="624042" y="1513250"/>
                      <a:pt x="554556" y="1481897"/>
                      <a:pt x="498359" y="1441811"/>
                    </a:cubicBezTo>
                    <a:cubicBezTo>
                      <a:pt x="487293" y="1434162"/>
                      <a:pt x="418078" y="1344009"/>
                      <a:pt x="409345" y="1347426"/>
                    </a:cubicBezTo>
                    <a:cubicBezTo>
                      <a:pt x="283336" y="1396300"/>
                      <a:pt x="166387" y="1481897"/>
                      <a:pt x="61045" y="1563263"/>
                    </a:cubicBezTo>
                    <a:cubicBezTo>
                      <a:pt x="79705" y="1603403"/>
                      <a:pt x="95761" y="1645767"/>
                      <a:pt x="111004" y="1689054"/>
                    </a:cubicBezTo>
                    <a:lnTo>
                      <a:pt x="726075" y="1689054"/>
                    </a:lnTo>
                    <a:close/>
                    <a:moveTo>
                      <a:pt x="1324710" y="1538473"/>
                    </a:moveTo>
                    <a:cubicBezTo>
                      <a:pt x="1322703" y="1501425"/>
                      <a:pt x="1312776" y="1425700"/>
                      <a:pt x="1290211" y="1412682"/>
                    </a:cubicBezTo>
                    <a:cubicBezTo>
                      <a:pt x="1242476" y="1384475"/>
                      <a:pt x="1156554" y="1468932"/>
                      <a:pt x="1120699" y="1480812"/>
                    </a:cubicBezTo>
                    <a:cubicBezTo>
                      <a:pt x="1124116" y="1491498"/>
                      <a:pt x="1130625" y="1500285"/>
                      <a:pt x="1131764" y="1515528"/>
                    </a:cubicBezTo>
                    <a:cubicBezTo>
                      <a:pt x="1152377" y="1510158"/>
                      <a:pt x="1178360" y="1513575"/>
                      <a:pt x="1196694" y="1522308"/>
                    </a:cubicBezTo>
                    <a:cubicBezTo>
                      <a:pt x="1174943" y="1524261"/>
                      <a:pt x="1151184" y="1524261"/>
                      <a:pt x="1137080" y="1534188"/>
                    </a:cubicBezTo>
                    <a:cubicBezTo>
                      <a:pt x="1131710" y="1548020"/>
                      <a:pt x="1138165" y="1568687"/>
                      <a:pt x="1134748" y="1589300"/>
                    </a:cubicBezTo>
                    <a:cubicBezTo>
                      <a:pt x="1184815" y="1603674"/>
                      <a:pt x="1243236" y="1611268"/>
                      <a:pt x="1307406" y="1613330"/>
                    </a:cubicBezTo>
                    <a:cubicBezTo>
                      <a:pt x="1319285" y="1596894"/>
                      <a:pt x="1323842" y="1566680"/>
                      <a:pt x="1322649" y="1535056"/>
                    </a:cubicBezTo>
                    <a:close/>
                    <a:moveTo>
                      <a:pt x="1029732" y="1512436"/>
                    </a:moveTo>
                    <a:cubicBezTo>
                      <a:pt x="1026314" y="1539558"/>
                      <a:pt x="1032824" y="1549485"/>
                      <a:pt x="1038248" y="1580566"/>
                    </a:cubicBezTo>
                    <a:cubicBezTo>
                      <a:pt x="1129432" y="1608773"/>
                      <a:pt x="1113105" y="1454775"/>
                      <a:pt x="1028647" y="1511351"/>
                    </a:cubicBezTo>
                    <a:close/>
                    <a:moveTo>
                      <a:pt x="552603" y="1410458"/>
                    </a:moveTo>
                    <a:cubicBezTo>
                      <a:pt x="520057" y="1443492"/>
                      <a:pt x="644383" y="1488732"/>
                      <a:pt x="683656" y="1490955"/>
                    </a:cubicBezTo>
                    <a:cubicBezTo>
                      <a:pt x="683656" y="1470072"/>
                      <a:pt x="695535" y="1450327"/>
                      <a:pt x="693583" y="1435356"/>
                    </a:cubicBezTo>
                    <a:cubicBezTo>
                      <a:pt x="646662" y="1426893"/>
                      <a:pt x="584824" y="1432535"/>
                      <a:pt x="552928" y="1410186"/>
                    </a:cubicBezTo>
                    <a:close/>
                    <a:moveTo>
                      <a:pt x="954875" y="1426026"/>
                    </a:moveTo>
                    <a:cubicBezTo>
                      <a:pt x="954875" y="1429118"/>
                      <a:pt x="950698" y="1427978"/>
                      <a:pt x="950102" y="1430528"/>
                    </a:cubicBezTo>
                    <a:cubicBezTo>
                      <a:pt x="992195" y="1463291"/>
                      <a:pt x="1023494" y="1470072"/>
                      <a:pt x="1080558" y="1467576"/>
                    </a:cubicBezTo>
                    <a:cubicBezTo>
                      <a:pt x="1105999" y="1448645"/>
                      <a:pt x="1128889" y="1426948"/>
                      <a:pt x="1156011" y="1409047"/>
                    </a:cubicBezTo>
                    <a:cubicBezTo>
                      <a:pt x="1094173" y="1414472"/>
                      <a:pt x="1016225" y="1453148"/>
                      <a:pt x="955146" y="1425754"/>
                    </a:cubicBezTo>
                    <a:close/>
                    <a:moveTo>
                      <a:pt x="1202336" y="143918"/>
                    </a:moveTo>
                    <a:cubicBezTo>
                      <a:pt x="1086254" y="78392"/>
                      <a:pt x="887667" y="28921"/>
                      <a:pt x="763015" y="91139"/>
                    </a:cubicBezTo>
                    <a:cubicBezTo>
                      <a:pt x="662989" y="141097"/>
                      <a:pt x="526240" y="224199"/>
                      <a:pt x="480784" y="329324"/>
                    </a:cubicBezTo>
                    <a:cubicBezTo>
                      <a:pt x="524233" y="430434"/>
                      <a:pt x="468850" y="523354"/>
                      <a:pt x="464674" y="626200"/>
                    </a:cubicBezTo>
                    <a:cubicBezTo>
                      <a:pt x="463209" y="681041"/>
                      <a:pt x="490656" y="729046"/>
                      <a:pt x="492935" y="788660"/>
                    </a:cubicBezTo>
                    <a:cubicBezTo>
                      <a:pt x="478180" y="812962"/>
                      <a:pt x="432995" y="816054"/>
                      <a:pt x="401642" y="814426"/>
                    </a:cubicBezTo>
                    <a:cubicBezTo>
                      <a:pt x="391173" y="761538"/>
                      <a:pt x="372513" y="702250"/>
                      <a:pt x="318053" y="696337"/>
                    </a:cubicBezTo>
                    <a:cubicBezTo>
                      <a:pt x="241189" y="688147"/>
                      <a:pt x="184667" y="751720"/>
                      <a:pt x="181304" y="818115"/>
                    </a:cubicBezTo>
                    <a:cubicBezTo>
                      <a:pt x="177018" y="896389"/>
                      <a:pt x="241786" y="1025489"/>
                      <a:pt x="332156" y="1016701"/>
                    </a:cubicBezTo>
                    <a:cubicBezTo>
                      <a:pt x="367469" y="1013284"/>
                      <a:pt x="376202" y="977700"/>
                      <a:pt x="414607" y="977700"/>
                    </a:cubicBezTo>
                    <a:cubicBezTo>
                      <a:pt x="435273" y="1018926"/>
                      <a:pt x="382440" y="1031944"/>
                      <a:pt x="376799" y="1061019"/>
                    </a:cubicBezTo>
                    <a:cubicBezTo>
                      <a:pt x="375659" y="1068613"/>
                      <a:pt x="381084" y="1098067"/>
                      <a:pt x="384447" y="1112171"/>
                    </a:cubicBezTo>
                    <a:cubicBezTo>
                      <a:pt x="401100" y="1180247"/>
                      <a:pt x="438094" y="1268122"/>
                      <a:pt x="474275" y="1320413"/>
                    </a:cubicBezTo>
                    <a:cubicBezTo>
                      <a:pt x="520274" y="1385343"/>
                      <a:pt x="610698" y="1396408"/>
                      <a:pt x="707903" y="1402918"/>
                    </a:cubicBezTo>
                    <a:cubicBezTo>
                      <a:pt x="725098" y="1365001"/>
                      <a:pt x="789269" y="1368147"/>
                      <a:pt x="831362" y="1378020"/>
                    </a:cubicBezTo>
                    <a:cubicBezTo>
                      <a:pt x="781403" y="1358221"/>
                      <a:pt x="734754" y="1309618"/>
                      <a:pt x="695752" y="1267308"/>
                    </a:cubicBezTo>
                    <a:cubicBezTo>
                      <a:pt x="651110" y="1218434"/>
                      <a:pt x="606793" y="1165275"/>
                      <a:pt x="604460" y="1102244"/>
                    </a:cubicBezTo>
                    <a:cubicBezTo>
                      <a:pt x="688158" y="1218380"/>
                      <a:pt x="756180" y="1319220"/>
                      <a:pt x="908226" y="1370371"/>
                    </a:cubicBezTo>
                    <a:cubicBezTo>
                      <a:pt x="1023222" y="1408288"/>
                      <a:pt x="1157693" y="1351983"/>
                      <a:pt x="1245568" y="1290145"/>
                    </a:cubicBezTo>
                    <a:cubicBezTo>
                      <a:pt x="1282508" y="1264162"/>
                      <a:pt x="1304314" y="1222882"/>
                      <a:pt x="1330351" y="1185942"/>
                    </a:cubicBezTo>
                    <a:cubicBezTo>
                      <a:pt x="1427773" y="1046047"/>
                      <a:pt x="1473555" y="845508"/>
                      <a:pt x="1463628" y="651098"/>
                    </a:cubicBezTo>
                    <a:cubicBezTo>
                      <a:pt x="1459451" y="570871"/>
                      <a:pt x="1459451" y="490590"/>
                      <a:pt x="1432330" y="437540"/>
                    </a:cubicBezTo>
                    <a:cubicBezTo>
                      <a:pt x="1404068" y="381072"/>
                      <a:pt x="1309684" y="331005"/>
                      <a:pt x="1253162" y="381072"/>
                    </a:cubicBezTo>
                    <a:cubicBezTo>
                      <a:pt x="1242476" y="325689"/>
                      <a:pt x="1298673" y="292058"/>
                      <a:pt x="1365067" y="311586"/>
                    </a:cubicBezTo>
                    <a:cubicBezTo>
                      <a:pt x="1317333" y="249694"/>
                      <a:pt x="1268459" y="177061"/>
                      <a:pt x="1201197" y="139253"/>
                    </a:cubicBezTo>
                    <a:close/>
                    <a:moveTo>
                      <a:pt x="901174" y="1077400"/>
                    </a:moveTo>
                    <a:cubicBezTo>
                      <a:pt x="945491" y="1189197"/>
                      <a:pt x="1098405" y="1175961"/>
                      <a:pt x="1227234" y="1173141"/>
                    </a:cubicBezTo>
                    <a:cubicBezTo>
                      <a:pt x="1220996" y="1187244"/>
                      <a:pt x="1208574" y="1204439"/>
                      <a:pt x="1193331" y="1210406"/>
                    </a:cubicBezTo>
                    <a:cubicBezTo>
                      <a:pt x="1152377" y="1227113"/>
                      <a:pt x="1038248" y="1239861"/>
                      <a:pt x="980912" y="1209593"/>
                    </a:cubicBezTo>
                    <a:cubicBezTo>
                      <a:pt x="944460" y="1189794"/>
                      <a:pt x="921244" y="1146290"/>
                      <a:pt x="901228" y="1120850"/>
                    </a:cubicBezTo>
                    <a:cubicBezTo>
                      <a:pt x="891301" y="1108428"/>
                      <a:pt x="843892" y="1076804"/>
                      <a:pt x="900360" y="1076804"/>
                    </a:cubicBezTo>
                    <a:close/>
                    <a:moveTo>
                      <a:pt x="913053" y="1014315"/>
                    </a:moveTo>
                    <a:cubicBezTo>
                      <a:pt x="977766" y="1047946"/>
                      <a:pt x="1095313" y="1051906"/>
                      <a:pt x="1182916" y="1049085"/>
                    </a:cubicBezTo>
                    <a:cubicBezTo>
                      <a:pt x="1187690" y="1068559"/>
                      <a:pt x="1187690" y="1092046"/>
                      <a:pt x="1187961" y="1115208"/>
                    </a:cubicBezTo>
                    <a:cubicBezTo>
                      <a:pt x="1075785" y="1121121"/>
                      <a:pt x="942996" y="1093131"/>
                      <a:pt x="913324" y="1014315"/>
                    </a:cubicBezTo>
                    <a:close/>
                    <a:moveTo>
                      <a:pt x="1395878" y="972222"/>
                    </a:moveTo>
                    <a:cubicBezTo>
                      <a:pt x="1361650" y="1037260"/>
                      <a:pt x="1313047" y="1109296"/>
                      <a:pt x="1212262" y="1111520"/>
                    </a:cubicBezTo>
                    <a:cubicBezTo>
                      <a:pt x="1210527" y="1091178"/>
                      <a:pt x="1209170" y="1058415"/>
                      <a:pt x="1212262" y="1046264"/>
                    </a:cubicBezTo>
                    <a:cubicBezTo>
                      <a:pt x="1289072" y="1038616"/>
                      <a:pt x="1337077" y="999343"/>
                      <a:pt x="1396203" y="972493"/>
                    </a:cubicBezTo>
                    <a:close/>
                    <a:moveTo>
                      <a:pt x="1348957" y="923945"/>
                    </a:moveTo>
                    <a:cubicBezTo>
                      <a:pt x="1275239" y="971733"/>
                      <a:pt x="1193006" y="1023374"/>
                      <a:pt x="1072367" y="1011548"/>
                    </a:cubicBezTo>
                    <a:cubicBezTo>
                      <a:pt x="1046981" y="988983"/>
                      <a:pt x="1037380" y="938916"/>
                      <a:pt x="1062224" y="905881"/>
                    </a:cubicBezTo>
                    <a:cubicBezTo>
                      <a:pt x="1075188" y="928827"/>
                      <a:pt x="1066401" y="970052"/>
                      <a:pt x="1103449" y="975964"/>
                    </a:cubicBezTo>
                    <a:cubicBezTo>
                      <a:pt x="1171796" y="988115"/>
                      <a:pt x="1250938" y="934142"/>
                      <a:pt x="1300897" y="915211"/>
                    </a:cubicBezTo>
                    <a:cubicBezTo>
                      <a:pt x="1331111" y="863788"/>
                      <a:pt x="1297479" y="844911"/>
                      <a:pt x="1270466" y="811877"/>
                    </a:cubicBezTo>
                    <a:cubicBezTo>
                      <a:pt x="1213890" y="744343"/>
                      <a:pt x="1138165" y="659831"/>
                      <a:pt x="1140227" y="557853"/>
                    </a:cubicBezTo>
                    <a:cubicBezTo>
                      <a:pt x="1162792" y="541742"/>
                      <a:pt x="1165341" y="583022"/>
                      <a:pt x="1168433" y="590345"/>
                    </a:cubicBezTo>
                    <a:cubicBezTo>
                      <a:pt x="1197888" y="659831"/>
                      <a:pt x="1271551" y="747706"/>
                      <a:pt x="1325795" y="807320"/>
                    </a:cubicBezTo>
                    <a:cubicBezTo>
                      <a:pt x="1338813" y="822563"/>
                      <a:pt x="1360565" y="835581"/>
                      <a:pt x="1362518" y="845508"/>
                    </a:cubicBezTo>
                    <a:cubicBezTo>
                      <a:pt x="1369298" y="873444"/>
                      <a:pt x="1344129" y="907075"/>
                      <a:pt x="1347546" y="925735"/>
                    </a:cubicBezTo>
                    <a:close/>
                    <a:moveTo>
                      <a:pt x="376853" y="875125"/>
                    </a:moveTo>
                    <a:cubicBezTo>
                      <a:pt x="354287" y="861835"/>
                      <a:pt x="348592" y="803577"/>
                      <a:pt x="321470" y="802221"/>
                    </a:cubicBezTo>
                    <a:cubicBezTo>
                      <a:pt x="282794" y="799997"/>
                      <a:pt x="289846" y="877946"/>
                      <a:pt x="289846" y="923456"/>
                    </a:cubicBezTo>
                    <a:cubicBezTo>
                      <a:pt x="262995" y="899752"/>
                      <a:pt x="258439" y="824787"/>
                      <a:pt x="277966" y="786979"/>
                    </a:cubicBezTo>
                    <a:cubicBezTo>
                      <a:pt x="255618" y="775967"/>
                      <a:pt x="245800" y="798858"/>
                      <a:pt x="233324" y="807320"/>
                    </a:cubicBezTo>
                    <a:cubicBezTo>
                      <a:pt x="249109" y="692323"/>
                      <a:pt x="402564" y="754541"/>
                      <a:pt x="377124" y="876807"/>
                    </a:cubicBezTo>
                    <a:close/>
                    <a:moveTo>
                      <a:pt x="259903" y="433472"/>
                    </a:moveTo>
                    <a:cubicBezTo>
                      <a:pt x="210161" y="488312"/>
                      <a:pt x="220902" y="590833"/>
                      <a:pt x="226543" y="664334"/>
                    </a:cubicBezTo>
                    <a:cubicBezTo>
                      <a:pt x="316642" y="607486"/>
                      <a:pt x="436141" y="668510"/>
                      <a:pt x="435056" y="765173"/>
                    </a:cubicBezTo>
                    <a:cubicBezTo>
                      <a:pt x="478235" y="764034"/>
                      <a:pt x="451113" y="711200"/>
                      <a:pt x="443519" y="677298"/>
                    </a:cubicBezTo>
                    <a:cubicBezTo>
                      <a:pt x="417753" y="566586"/>
                      <a:pt x="486208" y="446816"/>
                      <a:pt x="446339" y="345325"/>
                    </a:cubicBezTo>
                    <a:cubicBezTo>
                      <a:pt x="369476" y="351238"/>
                      <a:pt x="306173" y="382645"/>
                      <a:pt x="259903" y="432929"/>
                    </a:cubicBezTo>
                    <a:close/>
                    <a:moveTo>
                      <a:pt x="919562" y="513970"/>
                    </a:moveTo>
                    <a:cubicBezTo>
                      <a:pt x="941640" y="554707"/>
                      <a:pt x="948637" y="597071"/>
                      <a:pt x="980316" y="627610"/>
                    </a:cubicBezTo>
                    <a:cubicBezTo>
                      <a:pt x="994148" y="641443"/>
                      <a:pt x="1021541" y="658421"/>
                      <a:pt x="1008251" y="696554"/>
                    </a:cubicBezTo>
                    <a:cubicBezTo>
                      <a:pt x="1004942" y="705288"/>
                      <a:pt x="981726" y="724815"/>
                      <a:pt x="968490" y="729046"/>
                    </a:cubicBezTo>
                    <a:cubicBezTo>
                      <a:pt x="919617" y="743150"/>
                      <a:pt x="805488" y="731270"/>
                      <a:pt x="843892" y="670626"/>
                    </a:cubicBezTo>
                    <a:cubicBezTo>
                      <a:pt x="884630" y="671439"/>
                      <a:pt x="938873" y="696609"/>
                      <a:pt x="969087" y="667208"/>
                    </a:cubicBezTo>
                    <a:cubicBezTo>
                      <a:pt x="946467" y="629292"/>
                      <a:pt x="905242" y="556388"/>
                      <a:pt x="920485" y="513210"/>
                    </a:cubicBezTo>
                    <a:close/>
                    <a:moveTo>
                      <a:pt x="1367617" y="513210"/>
                    </a:moveTo>
                    <a:lnTo>
                      <a:pt x="1372770" y="513210"/>
                    </a:lnTo>
                    <a:cubicBezTo>
                      <a:pt x="1396474" y="561541"/>
                      <a:pt x="1415948" y="612639"/>
                      <a:pt x="1445294" y="655329"/>
                    </a:cubicBezTo>
                    <a:cubicBezTo>
                      <a:pt x="1425820" y="700840"/>
                      <a:pt x="1296720" y="741468"/>
                      <a:pt x="1298998" y="659506"/>
                    </a:cubicBezTo>
                    <a:cubicBezTo>
                      <a:pt x="1327259" y="647084"/>
                      <a:pt x="1374994" y="656956"/>
                      <a:pt x="1399892" y="641443"/>
                    </a:cubicBezTo>
                    <a:cubicBezTo>
                      <a:pt x="1386005" y="601085"/>
                      <a:pt x="1365122" y="568539"/>
                      <a:pt x="1368485" y="513210"/>
                    </a:cubicBezTo>
                    <a:close/>
                    <a:moveTo>
                      <a:pt x="866675" y="396260"/>
                    </a:moveTo>
                    <a:cubicBezTo>
                      <a:pt x="763883" y="372447"/>
                      <a:pt x="712460" y="439167"/>
                      <a:pt x="681649" y="508654"/>
                    </a:cubicBezTo>
                    <a:cubicBezTo>
                      <a:pt x="653659" y="501927"/>
                      <a:pt x="664671" y="464011"/>
                      <a:pt x="671722" y="444809"/>
                    </a:cubicBezTo>
                    <a:cubicBezTo>
                      <a:pt x="690111" y="393982"/>
                      <a:pt x="764371" y="326774"/>
                      <a:pt x="824853" y="335833"/>
                    </a:cubicBezTo>
                    <a:cubicBezTo>
                      <a:pt x="850890" y="340010"/>
                      <a:pt x="886474" y="363768"/>
                      <a:pt x="866675" y="396315"/>
                    </a:cubicBezTo>
                    <a:close/>
                    <a:moveTo>
                      <a:pt x="616448" y="115386"/>
                    </a:moveTo>
                    <a:cubicBezTo>
                      <a:pt x="503404" y="147010"/>
                      <a:pt x="358735" y="228918"/>
                      <a:pt x="312411" y="330354"/>
                    </a:cubicBezTo>
                    <a:cubicBezTo>
                      <a:pt x="348375" y="325309"/>
                      <a:pt x="373164" y="307192"/>
                      <a:pt x="408748" y="304968"/>
                    </a:cubicBezTo>
                    <a:cubicBezTo>
                      <a:pt x="422363" y="303829"/>
                      <a:pt x="439559" y="310338"/>
                      <a:pt x="455127" y="306053"/>
                    </a:cubicBezTo>
                    <a:cubicBezTo>
                      <a:pt x="485937" y="298459"/>
                      <a:pt x="511595" y="228972"/>
                      <a:pt x="534811" y="204074"/>
                    </a:cubicBezTo>
                    <a:cubicBezTo>
                      <a:pt x="557376" y="179285"/>
                      <a:pt x="584227" y="168219"/>
                      <a:pt x="602887" y="145654"/>
                    </a:cubicBezTo>
                    <a:cubicBezTo>
                      <a:pt x="614766" y="139145"/>
                      <a:pt x="632233" y="140284"/>
                      <a:pt x="633426" y="121624"/>
                    </a:cubicBezTo>
                    <a:cubicBezTo>
                      <a:pt x="628056" y="116199"/>
                      <a:pt x="622415" y="112023"/>
                      <a:pt x="616502" y="113975"/>
                    </a:cubicBezTo>
                    <a:close/>
                  </a:path>
                </a:pathLst>
              </a:custGeom>
              <a:solidFill>
                <a:srgbClr val="03248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160"/>
                  <a:buFont typeface="Arial"/>
                  <a:buNone/>
                </a:pPr>
                <a:r>
                  <a:t/>
                </a:r>
                <a:endParaRPr b="0" i="0" sz="2160" u="none" cap="none" strike="noStrike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</p:grpSp>
        <p:sp>
          <p:nvSpPr>
            <p:cNvPr id="230" name="Google Shape;230;g36db0e46397_0_0"/>
            <p:cNvSpPr txBox="1"/>
            <p:nvPr/>
          </p:nvSpPr>
          <p:spPr>
            <a:xfrm>
              <a:off x="3767219" y="6016011"/>
              <a:ext cx="1277100" cy="19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cxnSp>
          <p:nvCxnSpPr>
            <p:cNvPr id="231" name="Google Shape;231;g36db0e46397_0_0"/>
            <p:cNvCxnSpPr/>
            <p:nvPr/>
          </p:nvCxnSpPr>
          <p:spPr>
            <a:xfrm rot="5400000">
              <a:off x="3781614" y="6187446"/>
              <a:ext cx="356400" cy="344400"/>
            </a:xfrm>
            <a:prstGeom prst="bentConnector3">
              <a:avLst>
                <a:gd fmla="val 50000" name="adj1"/>
              </a:avLst>
            </a:prstGeom>
            <a:noFill/>
            <a:ln cap="flat" cmpd="sng" w="12700">
              <a:solidFill>
                <a:srgbClr val="C00000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grpSp>
          <p:nvGrpSpPr>
            <p:cNvPr id="232" name="Google Shape;232;g36db0e46397_0_0"/>
            <p:cNvGrpSpPr/>
            <p:nvPr/>
          </p:nvGrpSpPr>
          <p:grpSpPr>
            <a:xfrm>
              <a:off x="3404177" y="6592579"/>
              <a:ext cx="937918" cy="971487"/>
              <a:chOff x="2721902" y="6894573"/>
              <a:chExt cx="937918" cy="971487"/>
            </a:xfrm>
          </p:grpSpPr>
          <p:sp>
            <p:nvSpPr>
              <p:cNvPr id="233" name="Google Shape;233;g36db0e46397_0_0"/>
              <p:cNvSpPr/>
              <p:nvPr/>
            </p:nvSpPr>
            <p:spPr>
              <a:xfrm>
                <a:off x="2788920" y="6995160"/>
                <a:ext cx="870900" cy="870900"/>
              </a:xfrm>
              <a:prstGeom prst="ellipse">
                <a:avLst/>
              </a:prstGeom>
              <a:solidFill>
                <a:srgbClr val="BBCDFF"/>
              </a:solidFill>
              <a:ln>
                <a:noFill/>
              </a:ln>
              <a:effectLst>
                <a:outerShdw blurRad="342900" rotWithShape="0" algn="ctr">
                  <a:srgbClr val="002FA7">
                    <a:alpha val="1412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  <p:sp>
            <p:nvSpPr>
              <p:cNvPr id="234" name="Google Shape;234;g36db0e46397_0_0"/>
              <p:cNvSpPr/>
              <p:nvPr/>
            </p:nvSpPr>
            <p:spPr>
              <a:xfrm>
                <a:off x="2743200" y="6947319"/>
                <a:ext cx="870900" cy="870900"/>
              </a:xfrm>
              <a:prstGeom prst="ellipse">
                <a:avLst/>
              </a:prstGeom>
              <a:solidFill>
                <a:srgbClr val="7A9DFD"/>
              </a:solidFill>
              <a:ln>
                <a:noFill/>
              </a:ln>
              <a:effectLst>
                <a:outerShdw blurRad="342900" rotWithShape="0" algn="ctr">
                  <a:srgbClr val="002FA7">
                    <a:alpha val="1412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  <p:grpSp>
            <p:nvGrpSpPr>
              <p:cNvPr id="235" name="Google Shape;235;g36db0e46397_0_0"/>
              <p:cNvGrpSpPr/>
              <p:nvPr/>
            </p:nvGrpSpPr>
            <p:grpSpPr>
              <a:xfrm>
                <a:off x="2721902" y="6894573"/>
                <a:ext cx="870900" cy="870900"/>
                <a:chOff x="2948764" y="6535832"/>
                <a:chExt cx="870900" cy="870900"/>
              </a:xfrm>
            </p:grpSpPr>
            <p:grpSp>
              <p:nvGrpSpPr>
                <p:cNvPr id="236" name="Google Shape;236;g36db0e46397_0_0"/>
                <p:cNvGrpSpPr/>
                <p:nvPr/>
              </p:nvGrpSpPr>
              <p:grpSpPr>
                <a:xfrm>
                  <a:off x="2948764" y="6535832"/>
                  <a:ext cx="870900" cy="870900"/>
                  <a:chOff x="1811898" y="6386733"/>
                  <a:chExt cx="870900" cy="870900"/>
                </a:xfrm>
              </p:grpSpPr>
              <p:sp>
                <p:nvSpPr>
                  <p:cNvPr id="237" name="Google Shape;237;g36db0e46397_0_0"/>
                  <p:cNvSpPr/>
                  <p:nvPr/>
                </p:nvSpPr>
                <p:spPr>
                  <a:xfrm>
                    <a:off x="1811898" y="6386733"/>
                    <a:ext cx="870900" cy="870900"/>
                  </a:xfrm>
                  <a:prstGeom prst="ellipse">
                    <a:avLst/>
                  </a:prstGeom>
                  <a:solidFill>
                    <a:srgbClr val="002FA7"/>
                  </a:solidFill>
                  <a:ln>
                    <a:noFill/>
                  </a:ln>
                  <a:effectLst>
                    <a:outerShdw blurRad="342900" rotWithShape="0" algn="ctr">
                      <a:srgbClr val="002FA7">
                        <a:alpha val="14120"/>
                      </a:srgbClr>
                    </a:outerShdw>
                  </a:effectLst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chemeClr val="lt1"/>
                      </a:solidFill>
                      <a:latin typeface="IBM Plex Sans"/>
                      <a:ea typeface="IBM Plex Sans"/>
                      <a:cs typeface="IBM Plex Sans"/>
                      <a:sym typeface="IBM Plex Sans"/>
                    </a:endParaRPr>
                  </a:p>
                </p:txBody>
              </p:sp>
              <p:sp>
                <p:nvSpPr>
                  <p:cNvPr id="238" name="Google Shape;238;g36db0e46397_0_0"/>
                  <p:cNvSpPr txBox="1"/>
                  <p:nvPr/>
                </p:nvSpPr>
                <p:spPr>
                  <a:xfrm>
                    <a:off x="1902711" y="6418305"/>
                    <a:ext cx="689100" cy="3078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sp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rPr b="0" i="0" lang="en-US" sz="1400" u="none" cap="none" strike="noStrike">
                        <a:solidFill>
                          <a:schemeClr val="lt2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rPr>
                      <a:t>VM</a:t>
                    </a:r>
                    <a:endParaRPr b="0" i="0" sz="1400" u="none" cap="none" strike="noStrike">
                      <a:solidFill>
                        <a:schemeClr val="lt2"/>
                      </a:solidFill>
                      <a:latin typeface="IBM Plex Sans"/>
                      <a:ea typeface="IBM Plex Sans"/>
                      <a:cs typeface="IBM Plex Sans"/>
                      <a:sym typeface="IBM Plex Sans"/>
                    </a:endParaRPr>
                  </a:p>
                </p:txBody>
              </p:sp>
            </p:grpSp>
            <p:pic>
              <p:nvPicPr>
                <p:cNvPr descr="電腦 以實心填滿" id="239" name="Google Shape;239;g36db0e46397_0_0"/>
                <p:cNvPicPr preferRelativeResize="0"/>
                <p:nvPr/>
              </p:nvPicPr>
              <p:blipFill rotWithShape="1">
                <a:blip r:embed="rId7">
                  <a:alphaModFix/>
                </a:blip>
                <a:srcRect b="0" l="0" r="0" t="0"/>
                <a:stretch/>
              </p:blipFill>
              <p:spPr>
                <a:xfrm>
                  <a:off x="3111009" y="6765542"/>
                  <a:ext cx="530982" cy="530982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cxnSp>
          <p:nvCxnSpPr>
            <p:cNvPr id="240" name="Google Shape;240;g36db0e46397_0_0"/>
            <p:cNvCxnSpPr/>
            <p:nvPr/>
          </p:nvCxnSpPr>
          <p:spPr>
            <a:xfrm flipH="1" rot="-5400000">
              <a:off x="4567786" y="6205679"/>
              <a:ext cx="356400" cy="344400"/>
            </a:xfrm>
            <a:prstGeom prst="bentConnector3">
              <a:avLst>
                <a:gd fmla="val 50000" name="adj1"/>
              </a:avLst>
            </a:prstGeom>
            <a:noFill/>
            <a:ln cap="flat" cmpd="sng" w="12700">
              <a:solidFill>
                <a:srgbClr val="00B050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</p:grpSp>
      <p:cxnSp>
        <p:nvCxnSpPr>
          <p:cNvPr id="241" name="Google Shape;241;g36db0e46397_0_0"/>
          <p:cNvCxnSpPr>
            <a:stCxn id="153" idx="6"/>
            <a:endCxn id="176" idx="2"/>
          </p:cNvCxnSpPr>
          <p:nvPr/>
        </p:nvCxnSpPr>
        <p:spPr>
          <a:xfrm flipH="1" rot="10800000">
            <a:off x="6139049" y="3022585"/>
            <a:ext cx="1011000" cy="2151300"/>
          </a:xfrm>
          <a:prstGeom prst="bentConnector3">
            <a:avLst>
              <a:gd fmla="val 49996" name="adj1"/>
            </a:avLst>
          </a:prstGeom>
          <a:noFill/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242" name="Google Shape;242;g36db0e46397_0_0"/>
          <p:cNvCxnSpPr>
            <a:stCxn id="153" idx="6"/>
            <a:endCxn id="125" idx="2"/>
          </p:cNvCxnSpPr>
          <p:nvPr/>
        </p:nvCxnSpPr>
        <p:spPr>
          <a:xfrm>
            <a:off x="6139049" y="5173885"/>
            <a:ext cx="1038000" cy="390000"/>
          </a:xfrm>
          <a:prstGeom prst="bentConnector3">
            <a:avLst>
              <a:gd fmla="val 48487" name="adj1"/>
            </a:avLst>
          </a:prstGeom>
          <a:noFill/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243" name="Google Shape;243;g36db0e46397_0_0"/>
          <p:cNvCxnSpPr>
            <a:stCxn id="176" idx="6"/>
            <a:endCxn id="156" idx="0"/>
          </p:cNvCxnSpPr>
          <p:nvPr/>
        </p:nvCxnSpPr>
        <p:spPr>
          <a:xfrm>
            <a:off x="7766599" y="3022659"/>
            <a:ext cx="2209500" cy="1842900"/>
          </a:xfrm>
          <a:prstGeom prst="bentConnector2">
            <a:avLst/>
          </a:prstGeom>
          <a:noFill/>
          <a:ln cap="flat" cmpd="sng" w="12700">
            <a:solidFill>
              <a:srgbClr val="00B050"/>
            </a:solidFill>
            <a:prstDash val="solid"/>
            <a:miter lim="800000"/>
            <a:headEnd len="med" w="med" type="triangle"/>
            <a:tailEnd len="sm" w="sm" type="none"/>
          </a:ln>
        </p:spPr>
      </p:cxnSp>
      <p:cxnSp>
        <p:nvCxnSpPr>
          <p:cNvPr id="244" name="Google Shape;244;g36db0e46397_0_0"/>
          <p:cNvCxnSpPr/>
          <p:nvPr/>
        </p:nvCxnSpPr>
        <p:spPr>
          <a:xfrm>
            <a:off x="13201724" y="2316891"/>
            <a:ext cx="475200" cy="0"/>
          </a:xfrm>
          <a:prstGeom prst="straightConnector1">
            <a:avLst/>
          </a:prstGeom>
          <a:noFill/>
          <a:ln cap="flat" cmpd="sng" w="19050">
            <a:solidFill>
              <a:srgbClr val="FFC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245" name="Google Shape;245;g36db0e46397_0_0"/>
          <p:cNvSpPr txBox="1"/>
          <p:nvPr/>
        </p:nvSpPr>
        <p:spPr>
          <a:xfrm>
            <a:off x="13753280" y="2256192"/>
            <a:ext cx="336000" cy="2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25</a:t>
            </a:r>
            <a:endParaRPr b="0" i="0" sz="14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46" name="Google Shape;246;g36db0e46397_0_0"/>
          <p:cNvSpPr/>
          <p:nvPr/>
        </p:nvSpPr>
        <p:spPr>
          <a:xfrm>
            <a:off x="11597512" y="7174541"/>
            <a:ext cx="1935000" cy="573600"/>
          </a:xfrm>
          <a:prstGeom prst="rect">
            <a:avLst/>
          </a:prstGeom>
          <a:solidFill>
            <a:srgbClr val="F2F2F2"/>
          </a:solidFill>
          <a:ln cap="flat" cmpd="sng" w="12700">
            <a:solidFill>
              <a:srgbClr val="002FA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descr="信封 以實心填滿" id="247" name="Google Shape;247;g36db0e46397_0_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1747475" y="7290466"/>
            <a:ext cx="399454" cy="399454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g36db0e46397_0_0"/>
          <p:cNvSpPr txBox="1"/>
          <p:nvPr/>
        </p:nvSpPr>
        <p:spPr>
          <a:xfrm>
            <a:off x="12296892" y="7357729"/>
            <a:ext cx="1374300" cy="3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Mail server</a:t>
            </a:r>
            <a:endParaRPr b="0" i="0" sz="16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249" name="Google Shape;249;g36db0e46397_0_0"/>
          <p:cNvCxnSpPr>
            <a:endCxn id="246" idx="1"/>
          </p:cNvCxnSpPr>
          <p:nvPr/>
        </p:nvCxnSpPr>
        <p:spPr>
          <a:xfrm>
            <a:off x="10329112" y="6194142"/>
            <a:ext cx="1268400" cy="1267200"/>
          </a:xfrm>
          <a:prstGeom prst="bentConnector3">
            <a:avLst>
              <a:gd fmla="val 58135" name="adj1"/>
            </a:avLst>
          </a:prstGeom>
          <a:noFill/>
          <a:ln cap="flat" cmpd="sng" w="12700">
            <a:solidFill>
              <a:srgbClr val="F9DD2A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250" name="Google Shape;250;g36db0e46397_0_0"/>
          <p:cNvCxnSpPr>
            <a:endCxn id="246" idx="2"/>
          </p:cNvCxnSpPr>
          <p:nvPr/>
        </p:nvCxnSpPr>
        <p:spPr>
          <a:xfrm>
            <a:off x="6211311" y="6152742"/>
            <a:ext cx="6353700" cy="1595400"/>
          </a:xfrm>
          <a:prstGeom prst="bentConnector4">
            <a:avLst>
              <a:gd fmla="val 9578" name="adj1"/>
              <a:gd fmla="val 125104" name="adj2"/>
            </a:avLst>
          </a:prstGeom>
          <a:noFill/>
          <a:ln cap="flat" cmpd="sng" w="12700">
            <a:solidFill>
              <a:srgbClr val="F9DD2A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251" name="Google Shape;251;g36db0e46397_0_0"/>
          <p:cNvCxnSpPr>
            <a:stCxn id="252" idx="2"/>
            <a:endCxn id="134" idx="6"/>
          </p:cNvCxnSpPr>
          <p:nvPr/>
        </p:nvCxnSpPr>
        <p:spPr>
          <a:xfrm rot="10800000">
            <a:off x="2955311" y="3216992"/>
            <a:ext cx="434400" cy="25200"/>
          </a:xfrm>
          <a:prstGeom prst="bentConnector3">
            <a:avLst>
              <a:gd fmla="val 49995" name="adj1"/>
            </a:avLst>
          </a:prstGeom>
          <a:noFill/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grpSp>
        <p:nvGrpSpPr>
          <p:cNvPr id="253" name="Google Shape;253;g36db0e46397_0_0"/>
          <p:cNvGrpSpPr/>
          <p:nvPr/>
        </p:nvGrpSpPr>
        <p:grpSpPr>
          <a:xfrm>
            <a:off x="3081908" y="2933942"/>
            <a:ext cx="1277100" cy="1465948"/>
            <a:chOff x="3178301" y="2904542"/>
            <a:chExt cx="1277100" cy="1465948"/>
          </a:xfrm>
        </p:grpSpPr>
        <p:sp>
          <p:nvSpPr>
            <p:cNvPr id="183" name="Google Shape;183;g36db0e46397_0_0"/>
            <p:cNvSpPr txBox="1"/>
            <p:nvPr/>
          </p:nvSpPr>
          <p:spPr>
            <a:xfrm>
              <a:off x="3297645" y="4175790"/>
              <a:ext cx="914400" cy="194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US" sz="1200" u="none" cap="none" strike="noStrike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(pre-stage branch)</a:t>
              </a:r>
              <a:endParaRPr b="0" i="0" sz="12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254" name="Google Shape;254;g36db0e46397_0_0"/>
            <p:cNvSpPr txBox="1"/>
            <p:nvPr/>
          </p:nvSpPr>
          <p:spPr>
            <a:xfrm>
              <a:off x="3333544" y="3552744"/>
              <a:ext cx="9036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rgbClr val="3C3C3C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Gitlab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rgbClr val="3C3C3C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原碼管控</a:t>
              </a:r>
              <a:endParaRPr b="1" i="0" sz="1400" u="none" cap="none" strike="noStrike">
                <a:solidFill>
                  <a:srgbClr val="3C3C3C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grpSp>
          <p:nvGrpSpPr>
            <p:cNvPr id="255" name="Google Shape;255;g36db0e46397_0_0"/>
            <p:cNvGrpSpPr/>
            <p:nvPr/>
          </p:nvGrpSpPr>
          <p:grpSpPr>
            <a:xfrm>
              <a:off x="3486103" y="2904542"/>
              <a:ext cx="616500" cy="616500"/>
              <a:chOff x="5921680" y="3152380"/>
              <a:chExt cx="616500" cy="616500"/>
            </a:xfrm>
          </p:grpSpPr>
          <p:sp>
            <p:nvSpPr>
              <p:cNvPr id="252" name="Google Shape;252;g36db0e46397_0_0"/>
              <p:cNvSpPr/>
              <p:nvPr/>
            </p:nvSpPr>
            <p:spPr>
              <a:xfrm>
                <a:off x="5921680" y="3152380"/>
                <a:ext cx="616500" cy="616500"/>
              </a:xfrm>
              <a:prstGeom prst="ellipse">
                <a:avLst/>
              </a:prstGeom>
              <a:solidFill>
                <a:schemeClr val="lt2"/>
              </a:solidFill>
              <a:ln cap="flat" cmpd="sng" w="12700">
                <a:solidFill>
                  <a:srgbClr val="002FA7"/>
                </a:solidFill>
                <a:prstDash val="dash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  <p:sp>
            <p:nvSpPr>
              <p:cNvPr id="256" name="Google Shape;256;g36db0e46397_0_0"/>
              <p:cNvSpPr/>
              <p:nvPr/>
            </p:nvSpPr>
            <p:spPr>
              <a:xfrm>
                <a:off x="6052437" y="3305624"/>
                <a:ext cx="375000" cy="346880"/>
              </a:xfrm>
              <a:custGeom>
                <a:rect b="b" l="l" r="r" t="t"/>
                <a:pathLst>
                  <a:path extrusionOk="0" h="346880" w="375000">
                    <a:moveTo>
                      <a:pt x="373890" y="194266"/>
                    </a:moveTo>
                    <a:lnTo>
                      <a:pt x="354201" y="133886"/>
                    </a:lnTo>
                    <a:cubicBezTo>
                      <a:pt x="354201" y="133323"/>
                      <a:pt x="354014" y="132761"/>
                      <a:pt x="353826" y="132198"/>
                    </a:cubicBezTo>
                    <a:lnTo>
                      <a:pt x="314261" y="10688"/>
                    </a:lnTo>
                    <a:cubicBezTo>
                      <a:pt x="312198" y="4688"/>
                      <a:pt x="306197" y="0"/>
                      <a:pt x="299259" y="0"/>
                    </a:cubicBezTo>
                    <a:cubicBezTo>
                      <a:pt x="292509" y="0"/>
                      <a:pt x="286508" y="4688"/>
                      <a:pt x="284446" y="10876"/>
                    </a:cubicBezTo>
                    <a:lnTo>
                      <a:pt x="246943" y="126573"/>
                    </a:lnTo>
                    <a:lnTo>
                      <a:pt x="128246" y="126573"/>
                    </a:lnTo>
                    <a:lnTo>
                      <a:pt x="90555" y="10876"/>
                    </a:lnTo>
                    <a:cubicBezTo>
                      <a:pt x="88492" y="4688"/>
                      <a:pt x="82492" y="0"/>
                      <a:pt x="75741" y="0"/>
                    </a:cubicBezTo>
                    <a:lnTo>
                      <a:pt x="75741" y="0"/>
                    </a:lnTo>
                    <a:cubicBezTo>
                      <a:pt x="68803" y="0"/>
                      <a:pt x="62803" y="4688"/>
                      <a:pt x="60740" y="10876"/>
                    </a:cubicBezTo>
                    <a:lnTo>
                      <a:pt x="21175" y="132573"/>
                    </a:lnTo>
                    <a:cubicBezTo>
                      <a:pt x="21175" y="132573"/>
                      <a:pt x="21175" y="132761"/>
                      <a:pt x="21175" y="132761"/>
                    </a:cubicBezTo>
                    <a:lnTo>
                      <a:pt x="1110" y="194266"/>
                    </a:lnTo>
                    <a:cubicBezTo>
                      <a:pt x="-1890" y="203641"/>
                      <a:pt x="1298" y="213767"/>
                      <a:pt x="9361" y="219393"/>
                    </a:cubicBezTo>
                    <a:lnTo>
                      <a:pt x="182250" y="345215"/>
                    </a:lnTo>
                    <a:cubicBezTo>
                      <a:pt x="185438" y="347465"/>
                      <a:pt x="189563" y="347465"/>
                      <a:pt x="192751" y="345028"/>
                    </a:cubicBezTo>
                    <a:lnTo>
                      <a:pt x="365640" y="219393"/>
                    </a:lnTo>
                    <a:cubicBezTo>
                      <a:pt x="373703" y="213767"/>
                      <a:pt x="376891" y="203641"/>
                      <a:pt x="373890" y="194266"/>
                    </a:cubicBezTo>
                    <a:moveTo>
                      <a:pt x="115307" y="144387"/>
                    </a:moveTo>
                    <a:lnTo>
                      <a:pt x="163498" y="292711"/>
                    </a:lnTo>
                    <a:lnTo>
                      <a:pt x="47802" y="144387"/>
                    </a:lnTo>
                    <a:moveTo>
                      <a:pt x="211502" y="292898"/>
                    </a:moveTo>
                    <a:lnTo>
                      <a:pt x="257819" y="150575"/>
                    </a:lnTo>
                    <a:lnTo>
                      <a:pt x="259694" y="144387"/>
                    </a:lnTo>
                    <a:lnTo>
                      <a:pt x="327387" y="144387"/>
                    </a:lnTo>
                    <a:lnTo>
                      <a:pt x="222566" y="278647"/>
                    </a:lnTo>
                    <a:moveTo>
                      <a:pt x="299447" y="22314"/>
                    </a:moveTo>
                    <a:lnTo>
                      <a:pt x="333387" y="126573"/>
                    </a:lnTo>
                    <a:lnTo>
                      <a:pt x="265507" y="126573"/>
                    </a:lnTo>
                    <a:moveTo>
                      <a:pt x="241130" y="144387"/>
                    </a:moveTo>
                    <a:lnTo>
                      <a:pt x="207564" y="247707"/>
                    </a:lnTo>
                    <a:lnTo>
                      <a:pt x="187500" y="309212"/>
                    </a:lnTo>
                    <a:lnTo>
                      <a:pt x="133871" y="144387"/>
                    </a:lnTo>
                    <a:moveTo>
                      <a:pt x="75554" y="22314"/>
                    </a:moveTo>
                    <a:lnTo>
                      <a:pt x="109494" y="126573"/>
                    </a:lnTo>
                    <a:lnTo>
                      <a:pt x="41801" y="126573"/>
                    </a:lnTo>
                    <a:moveTo>
                      <a:pt x="19674" y="205141"/>
                    </a:moveTo>
                    <a:cubicBezTo>
                      <a:pt x="17987" y="203829"/>
                      <a:pt x="17237" y="201579"/>
                      <a:pt x="17987" y="199703"/>
                    </a:cubicBezTo>
                    <a:lnTo>
                      <a:pt x="32800" y="154137"/>
                    </a:lnTo>
                    <a:lnTo>
                      <a:pt x="141934" y="293836"/>
                    </a:lnTo>
                    <a:moveTo>
                      <a:pt x="355326" y="205141"/>
                    </a:moveTo>
                    <a:lnTo>
                      <a:pt x="233254" y="293836"/>
                    </a:lnTo>
                    <a:lnTo>
                      <a:pt x="233629" y="293273"/>
                    </a:lnTo>
                    <a:lnTo>
                      <a:pt x="342200" y="154137"/>
                    </a:lnTo>
                    <a:lnTo>
                      <a:pt x="357014" y="199703"/>
                    </a:lnTo>
                    <a:cubicBezTo>
                      <a:pt x="357764" y="201579"/>
                      <a:pt x="357014" y="203829"/>
                      <a:pt x="355326" y="205141"/>
                    </a:cubicBezTo>
                  </a:path>
                </a:pathLst>
              </a:custGeom>
              <a:solidFill>
                <a:srgbClr val="03248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160"/>
                  <a:buFont typeface="Arial"/>
                  <a:buNone/>
                </a:pPr>
                <a:r>
                  <a:t/>
                </a:r>
                <a:endParaRPr b="0" i="0" sz="2160" u="none" cap="none" strike="noStrike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</p:grpSp>
        <p:sp>
          <p:nvSpPr>
            <p:cNvPr id="257" name="Google Shape;257;g36db0e46397_0_0"/>
            <p:cNvSpPr txBox="1"/>
            <p:nvPr/>
          </p:nvSpPr>
          <p:spPr>
            <a:xfrm>
              <a:off x="3178301" y="4033057"/>
              <a:ext cx="1277100" cy="19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US" sz="1200" u="none" cap="none" strike="noStrike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(10.21.109.110)</a:t>
              </a:r>
              <a:endParaRPr b="0" i="0" sz="12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</p:grpSp>
      <p:cxnSp>
        <p:nvCxnSpPr>
          <p:cNvPr id="258" name="Google Shape;258;g36db0e46397_0_0"/>
          <p:cNvCxnSpPr>
            <a:stCxn id="252" idx="6"/>
            <a:endCxn id="153" idx="2"/>
          </p:cNvCxnSpPr>
          <p:nvPr/>
        </p:nvCxnSpPr>
        <p:spPr>
          <a:xfrm>
            <a:off x="4006211" y="3242192"/>
            <a:ext cx="1516200" cy="1931700"/>
          </a:xfrm>
          <a:prstGeom prst="bentConnector3">
            <a:avLst>
              <a:gd fmla="val 50000" name="adj1"/>
            </a:avLst>
          </a:prstGeom>
          <a:noFill/>
          <a:ln cap="flat" cmpd="sng" w="12700">
            <a:solidFill>
              <a:srgbClr val="00B050"/>
            </a:solidFill>
            <a:prstDash val="solid"/>
            <a:miter lim="800000"/>
            <a:headEnd len="med" w="med" type="triangle"/>
            <a:tailEnd len="sm" w="sm" type="none"/>
          </a:ln>
        </p:spPr>
      </p:cxnSp>
      <p:pic>
        <p:nvPicPr>
          <p:cNvPr id="259" name="Google Shape;259;g36db0e46397_0_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85607" y="4934499"/>
            <a:ext cx="767723" cy="233165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g36db0e46397_0_0"/>
          <p:cNvSpPr txBox="1"/>
          <p:nvPr/>
        </p:nvSpPr>
        <p:spPr>
          <a:xfrm>
            <a:off x="10038697" y="3590598"/>
            <a:ext cx="1489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3C3C3C"/>
                </a:solidFill>
                <a:latin typeface="IBM Plex Sans"/>
                <a:ea typeface="IBM Plex Sans"/>
                <a:cs typeface="IBM Plex Sans"/>
                <a:sym typeface="IBM Plex Sans"/>
              </a:rPr>
              <a:t>Harbor-prod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3C3C3C"/>
                </a:solidFill>
                <a:latin typeface="IBM Plex Sans"/>
                <a:ea typeface="IBM Plex Sans"/>
                <a:cs typeface="IBM Plex Sans"/>
                <a:sym typeface="IBM Plex Sans"/>
              </a:rPr>
              <a:t>遠端倉庫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61" name="Google Shape;261;g36db0e46397_0_0"/>
          <p:cNvGrpSpPr/>
          <p:nvPr/>
        </p:nvGrpSpPr>
        <p:grpSpPr>
          <a:xfrm>
            <a:off x="10473117" y="2962280"/>
            <a:ext cx="616500" cy="616500"/>
            <a:chOff x="1727119" y="3761282"/>
            <a:chExt cx="616500" cy="616500"/>
          </a:xfrm>
        </p:grpSpPr>
        <p:sp>
          <p:nvSpPr>
            <p:cNvPr id="163" name="Google Shape;163;g36db0e46397_0_0"/>
            <p:cNvSpPr/>
            <p:nvPr/>
          </p:nvSpPr>
          <p:spPr>
            <a:xfrm>
              <a:off x="1727119" y="3761282"/>
              <a:ext cx="616500" cy="616500"/>
            </a:xfrm>
            <a:prstGeom prst="ellipse">
              <a:avLst/>
            </a:prstGeom>
            <a:solidFill>
              <a:schemeClr val="lt2"/>
            </a:solidFill>
            <a:ln cap="flat" cmpd="sng" w="12700">
              <a:solidFill>
                <a:srgbClr val="002FA7"/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262" name="Google Shape;262;g36db0e46397_0_0"/>
            <p:cNvSpPr/>
            <p:nvPr/>
          </p:nvSpPr>
          <p:spPr>
            <a:xfrm>
              <a:off x="1823373" y="3865342"/>
              <a:ext cx="417768" cy="417770"/>
            </a:xfrm>
            <a:custGeom>
              <a:rect b="b" l="l" r="r" t="t"/>
              <a:pathLst>
                <a:path extrusionOk="0" h="228602" w="228601">
                  <a:moveTo>
                    <a:pt x="110405" y="68"/>
                  </a:moveTo>
                  <a:cubicBezTo>
                    <a:pt x="47321" y="2220"/>
                    <a:pt x="-2076" y="55103"/>
                    <a:pt x="67" y="118197"/>
                  </a:cubicBezTo>
                  <a:cubicBezTo>
                    <a:pt x="2220" y="181290"/>
                    <a:pt x="55103" y="230687"/>
                    <a:pt x="118196" y="228534"/>
                  </a:cubicBezTo>
                  <a:cubicBezTo>
                    <a:pt x="181290" y="226325"/>
                    <a:pt x="230677" y="173423"/>
                    <a:pt x="228534" y="110320"/>
                  </a:cubicBezTo>
                  <a:cubicBezTo>
                    <a:pt x="226334" y="47274"/>
                    <a:pt x="173460" y="-2085"/>
                    <a:pt x="110405" y="68"/>
                  </a:cubicBezTo>
                  <a:close/>
                  <a:moveTo>
                    <a:pt x="118225" y="208684"/>
                  </a:moveTo>
                  <a:cubicBezTo>
                    <a:pt x="115542" y="208767"/>
                    <a:pt x="112857" y="208736"/>
                    <a:pt x="110176" y="208589"/>
                  </a:cubicBezTo>
                  <a:lnTo>
                    <a:pt x="109767" y="194502"/>
                  </a:lnTo>
                  <a:lnTo>
                    <a:pt x="65009" y="177128"/>
                  </a:lnTo>
                  <a:lnTo>
                    <a:pt x="64094" y="194044"/>
                  </a:lnTo>
                  <a:cubicBezTo>
                    <a:pt x="37914" y="177462"/>
                    <a:pt x="21568" y="149060"/>
                    <a:pt x="20384" y="118092"/>
                  </a:cubicBezTo>
                  <a:cubicBezTo>
                    <a:pt x="18384" y="66057"/>
                    <a:pt x="58951" y="22252"/>
                    <a:pt x="110986" y="20251"/>
                  </a:cubicBezTo>
                  <a:lnTo>
                    <a:pt x="111119" y="20251"/>
                  </a:lnTo>
                  <a:cubicBezTo>
                    <a:pt x="129535" y="19557"/>
                    <a:pt x="147748" y="24297"/>
                    <a:pt x="163488" y="33882"/>
                  </a:cubicBezTo>
                  <a:lnTo>
                    <a:pt x="114243" y="87917"/>
                  </a:lnTo>
                  <a:lnTo>
                    <a:pt x="185871" y="52808"/>
                  </a:lnTo>
                  <a:cubicBezTo>
                    <a:pt x="190383" y="58045"/>
                    <a:pt x="194306" y="63763"/>
                    <a:pt x="197568" y="69857"/>
                  </a:cubicBezTo>
                  <a:lnTo>
                    <a:pt x="116977" y="96404"/>
                  </a:lnTo>
                  <a:lnTo>
                    <a:pt x="206445" y="93327"/>
                  </a:lnTo>
                  <a:cubicBezTo>
                    <a:pt x="207684" y="98728"/>
                    <a:pt x="208465" y="104290"/>
                    <a:pt x="208741" y="110015"/>
                  </a:cubicBezTo>
                  <a:lnTo>
                    <a:pt x="120025" y="104176"/>
                  </a:lnTo>
                  <a:lnTo>
                    <a:pt x="206569" y="134828"/>
                  </a:lnTo>
                  <a:cubicBezTo>
                    <a:pt x="197539" y="175699"/>
                    <a:pt x="161992" y="206998"/>
                    <a:pt x="118225" y="208684"/>
                  </a:cubicBezTo>
                  <a:close/>
                  <a:moveTo>
                    <a:pt x="63685" y="86088"/>
                  </a:moveTo>
                  <a:lnTo>
                    <a:pt x="66428" y="86088"/>
                  </a:lnTo>
                  <a:lnTo>
                    <a:pt x="66428" y="110272"/>
                  </a:lnTo>
                  <a:lnTo>
                    <a:pt x="64199" y="110272"/>
                  </a:lnTo>
                  <a:lnTo>
                    <a:pt x="64199" y="118654"/>
                  </a:lnTo>
                  <a:lnTo>
                    <a:pt x="68085" y="118654"/>
                  </a:lnTo>
                  <a:lnTo>
                    <a:pt x="67447" y="131256"/>
                  </a:lnTo>
                  <a:lnTo>
                    <a:pt x="107423" y="145629"/>
                  </a:lnTo>
                  <a:lnTo>
                    <a:pt x="106214" y="118654"/>
                  </a:lnTo>
                  <a:lnTo>
                    <a:pt x="110167" y="118654"/>
                  </a:lnTo>
                  <a:lnTo>
                    <a:pt x="110167" y="110272"/>
                  </a:lnTo>
                  <a:lnTo>
                    <a:pt x="107928" y="110272"/>
                  </a:lnTo>
                  <a:lnTo>
                    <a:pt x="107928" y="86088"/>
                  </a:lnTo>
                  <a:lnTo>
                    <a:pt x="110624" y="86088"/>
                  </a:lnTo>
                  <a:lnTo>
                    <a:pt x="87516" y="59218"/>
                  </a:lnTo>
                  <a:lnTo>
                    <a:pt x="63685" y="86088"/>
                  </a:lnTo>
                  <a:close/>
                  <a:moveTo>
                    <a:pt x="100213" y="110272"/>
                  </a:moveTo>
                  <a:lnTo>
                    <a:pt x="91526" y="110272"/>
                  </a:lnTo>
                  <a:lnTo>
                    <a:pt x="91526" y="94927"/>
                  </a:lnTo>
                  <a:lnTo>
                    <a:pt x="82839" y="94927"/>
                  </a:lnTo>
                  <a:lnTo>
                    <a:pt x="82839" y="110272"/>
                  </a:lnTo>
                  <a:lnTo>
                    <a:pt x="74153" y="110272"/>
                  </a:lnTo>
                  <a:lnTo>
                    <a:pt x="74153" y="86088"/>
                  </a:lnTo>
                  <a:lnTo>
                    <a:pt x="100213" y="86088"/>
                  </a:lnTo>
                  <a:lnTo>
                    <a:pt x="100213" y="110272"/>
                  </a:lnTo>
                  <a:close/>
                  <a:moveTo>
                    <a:pt x="107833" y="153449"/>
                  </a:moveTo>
                  <a:lnTo>
                    <a:pt x="108138" y="160355"/>
                  </a:lnTo>
                  <a:lnTo>
                    <a:pt x="66685" y="145467"/>
                  </a:lnTo>
                  <a:lnTo>
                    <a:pt x="67142" y="137695"/>
                  </a:lnTo>
                  <a:lnTo>
                    <a:pt x="107833" y="153449"/>
                  </a:lnTo>
                  <a:close/>
                  <a:moveTo>
                    <a:pt x="66428" y="150306"/>
                  </a:moveTo>
                  <a:lnTo>
                    <a:pt x="108443" y="166612"/>
                  </a:lnTo>
                  <a:lnTo>
                    <a:pt x="108747" y="173470"/>
                  </a:lnTo>
                  <a:lnTo>
                    <a:pt x="66028" y="158126"/>
                  </a:lnTo>
                  <a:lnTo>
                    <a:pt x="66428" y="150306"/>
                  </a:lnTo>
                  <a:close/>
                  <a:moveTo>
                    <a:pt x="109100" y="179719"/>
                  </a:moveTo>
                  <a:lnTo>
                    <a:pt x="109405" y="186529"/>
                  </a:lnTo>
                  <a:lnTo>
                    <a:pt x="65361" y="170784"/>
                  </a:lnTo>
                  <a:lnTo>
                    <a:pt x="65818" y="162964"/>
                  </a:lnTo>
                  <a:lnTo>
                    <a:pt x="109100" y="179719"/>
                  </a:lnTo>
                  <a:close/>
                </a:path>
              </a:pathLst>
            </a:custGeom>
            <a:solidFill>
              <a:srgbClr val="03248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60"/>
                <a:buFont typeface="Arial"/>
                <a:buNone/>
              </a:pPr>
              <a:r>
                <a:t/>
              </a:r>
              <a:endParaRPr b="0" i="0" sz="216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</p:grpSp>
      <p:cxnSp>
        <p:nvCxnSpPr>
          <p:cNvPr id="263" name="Google Shape;263;g36db0e46397_0_0"/>
          <p:cNvCxnSpPr>
            <a:stCxn id="163" idx="2"/>
            <a:endCxn id="156" idx="7"/>
          </p:cNvCxnSpPr>
          <p:nvPr/>
        </p:nvCxnSpPr>
        <p:spPr>
          <a:xfrm flipH="1">
            <a:off x="10194117" y="3270530"/>
            <a:ext cx="279000" cy="1685400"/>
          </a:xfrm>
          <a:prstGeom prst="bentConnector2">
            <a:avLst/>
          </a:prstGeom>
          <a:noFill/>
          <a:ln cap="flat" cmpd="sng" w="12700">
            <a:solidFill>
              <a:srgbClr val="00B050"/>
            </a:solidFill>
            <a:prstDash val="solid"/>
            <a:miter lim="800000"/>
            <a:headEnd len="med" w="med" type="triangle"/>
            <a:tailEnd len="sm" w="sm" type="none"/>
          </a:ln>
        </p:spPr>
      </p:cxnSp>
      <p:sp>
        <p:nvSpPr>
          <p:cNvPr id="264" name="Google Shape;264;g36db0e46397_0_0"/>
          <p:cNvSpPr txBox="1"/>
          <p:nvPr/>
        </p:nvSpPr>
        <p:spPr>
          <a:xfrm>
            <a:off x="10152001" y="4094019"/>
            <a:ext cx="1277100" cy="1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(10.2</a:t>
            </a:r>
            <a:r>
              <a:rPr lang="en-US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3</a:t>
            </a:r>
            <a:r>
              <a:rPr b="0" i="0" lang="en-US" sz="12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.107.151)</a:t>
            </a:r>
            <a:endParaRPr b="0" i="0" sz="12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265" name="Google Shape;265;g36db0e46397_0_0"/>
          <p:cNvCxnSpPr>
            <a:stCxn id="125" idx="6"/>
            <a:endCxn id="156" idx="1"/>
          </p:cNvCxnSpPr>
          <p:nvPr/>
        </p:nvCxnSpPr>
        <p:spPr>
          <a:xfrm flipH="1" rot="10800000">
            <a:off x="7793410" y="4955991"/>
            <a:ext cx="1965000" cy="607800"/>
          </a:xfrm>
          <a:prstGeom prst="bentConnector4">
            <a:avLst>
              <a:gd fmla="val 39677" name="adj1"/>
              <a:gd fmla="val 154055" name="adj2"/>
            </a:avLst>
          </a:prstGeom>
          <a:noFill/>
          <a:ln cap="flat" cmpd="sng" w="12700">
            <a:solidFill>
              <a:srgbClr val="00B050"/>
            </a:solidFill>
            <a:prstDash val="solid"/>
            <a:miter lim="800000"/>
            <a:headEnd len="med" w="med" type="triangle"/>
            <a:tailEnd len="sm" w="sm" type="none"/>
          </a:ln>
        </p:spPr>
      </p:cxnSp>
      <p:sp>
        <p:nvSpPr>
          <p:cNvPr id="266" name="Google Shape;266;g36db0e46397_0_0"/>
          <p:cNvSpPr txBox="1"/>
          <p:nvPr/>
        </p:nvSpPr>
        <p:spPr>
          <a:xfrm>
            <a:off x="11464034" y="2618879"/>
            <a:ext cx="1257000" cy="307800"/>
          </a:xfrm>
          <a:prstGeom prst="rect">
            <a:avLst/>
          </a:prstGeom>
          <a:solidFill>
            <a:srgbClr val="002FA7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-US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YM</a:t>
            </a:r>
            <a:r>
              <a:rPr b="1" i="0" lang="en-US" sz="14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網段</a:t>
            </a:r>
            <a:endParaRPr b="1" i="0" sz="1400" u="none" cap="none" strike="noStrike">
              <a:solidFill>
                <a:schemeClr val="lt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grpSp>
        <p:nvGrpSpPr>
          <p:cNvPr id="267" name="Google Shape;267;g36db0e46397_0_0"/>
          <p:cNvGrpSpPr/>
          <p:nvPr/>
        </p:nvGrpSpPr>
        <p:grpSpPr>
          <a:xfrm>
            <a:off x="13131467" y="2962242"/>
            <a:ext cx="616500" cy="616500"/>
            <a:chOff x="1727119" y="3761282"/>
            <a:chExt cx="616500" cy="616500"/>
          </a:xfrm>
        </p:grpSpPr>
        <p:sp>
          <p:nvSpPr>
            <p:cNvPr id="268" name="Google Shape;268;g36db0e46397_0_0"/>
            <p:cNvSpPr/>
            <p:nvPr/>
          </p:nvSpPr>
          <p:spPr>
            <a:xfrm>
              <a:off x="1727119" y="3761282"/>
              <a:ext cx="616500" cy="616500"/>
            </a:xfrm>
            <a:prstGeom prst="ellipse">
              <a:avLst/>
            </a:prstGeom>
            <a:solidFill>
              <a:schemeClr val="lt2"/>
            </a:solidFill>
            <a:ln cap="flat" cmpd="sng" w="12700">
              <a:solidFill>
                <a:srgbClr val="002FA7"/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269" name="Google Shape;269;g36db0e46397_0_0"/>
            <p:cNvSpPr/>
            <p:nvPr/>
          </p:nvSpPr>
          <p:spPr>
            <a:xfrm>
              <a:off x="1823373" y="3865342"/>
              <a:ext cx="417768" cy="417770"/>
            </a:xfrm>
            <a:custGeom>
              <a:rect b="b" l="l" r="r" t="t"/>
              <a:pathLst>
                <a:path extrusionOk="0" h="228602" w="228601">
                  <a:moveTo>
                    <a:pt x="110405" y="68"/>
                  </a:moveTo>
                  <a:cubicBezTo>
                    <a:pt x="47321" y="2220"/>
                    <a:pt x="-2076" y="55103"/>
                    <a:pt x="67" y="118197"/>
                  </a:cubicBezTo>
                  <a:cubicBezTo>
                    <a:pt x="2220" y="181290"/>
                    <a:pt x="55103" y="230687"/>
                    <a:pt x="118196" y="228534"/>
                  </a:cubicBezTo>
                  <a:cubicBezTo>
                    <a:pt x="181290" y="226325"/>
                    <a:pt x="230677" y="173423"/>
                    <a:pt x="228534" y="110320"/>
                  </a:cubicBezTo>
                  <a:cubicBezTo>
                    <a:pt x="226334" y="47274"/>
                    <a:pt x="173460" y="-2085"/>
                    <a:pt x="110405" y="68"/>
                  </a:cubicBezTo>
                  <a:close/>
                  <a:moveTo>
                    <a:pt x="118225" y="208684"/>
                  </a:moveTo>
                  <a:cubicBezTo>
                    <a:pt x="115542" y="208767"/>
                    <a:pt x="112857" y="208736"/>
                    <a:pt x="110176" y="208589"/>
                  </a:cubicBezTo>
                  <a:lnTo>
                    <a:pt x="109767" y="194502"/>
                  </a:lnTo>
                  <a:lnTo>
                    <a:pt x="65009" y="177128"/>
                  </a:lnTo>
                  <a:lnTo>
                    <a:pt x="64094" y="194044"/>
                  </a:lnTo>
                  <a:cubicBezTo>
                    <a:pt x="37914" y="177462"/>
                    <a:pt x="21568" y="149060"/>
                    <a:pt x="20384" y="118092"/>
                  </a:cubicBezTo>
                  <a:cubicBezTo>
                    <a:pt x="18384" y="66057"/>
                    <a:pt x="58951" y="22252"/>
                    <a:pt x="110986" y="20251"/>
                  </a:cubicBezTo>
                  <a:lnTo>
                    <a:pt x="111119" y="20251"/>
                  </a:lnTo>
                  <a:cubicBezTo>
                    <a:pt x="129535" y="19557"/>
                    <a:pt x="147748" y="24297"/>
                    <a:pt x="163488" y="33882"/>
                  </a:cubicBezTo>
                  <a:lnTo>
                    <a:pt x="114243" y="87917"/>
                  </a:lnTo>
                  <a:lnTo>
                    <a:pt x="185871" y="52808"/>
                  </a:lnTo>
                  <a:cubicBezTo>
                    <a:pt x="190383" y="58045"/>
                    <a:pt x="194306" y="63763"/>
                    <a:pt x="197568" y="69857"/>
                  </a:cubicBezTo>
                  <a:lnTo>
                    <a:pt x="116977" y="96404"/>
                  </a:lnTo>
                  <a:lnTo>
                    <a:pt x="206445" y="93327"/>
                  </a:lnTo>
                  <a:cubicBezTo>
                    <a:pt x="207684" y="98728"/>
                    <a:pt x="208465" y="104290"/>
                    <a:pt x="208741" y="110015"/>
                  </a:cubicBezTo>
                  <a:lnTo>
                    <a:pt x="120025" y="104176"/>
                  </a:lnTo>
                  <a:lnTo>
                    <a:pt x="206569" y="134828"/>
                  </a:lnTo>
                  <a:cubicBezTo>
                    <a:pt x="197539" y="175699"/>
                    <a:pt x="161992" y="206998"/>
                    <a:pt x="118225" y="208684"/>
                  </a:cubicBezTo>
                  <a:close/>
                  <a:moveTo>
                    <a:pt x="63685" y="86088"/>
                  </a:moveTo>
                  <a:lnTo>
                    <a:pt x="66428" y="86088"/>
                  </a:lnTo>
                  <a:lnTo>
                    <a:pt x="66428" y="110272"/>
                  </a:lnTo>
                  <a:lnTo>
                    <a:pt x="64199" y="110272"/>
                  </a:lnTo>
                  <a:lnTo>
                    <a:pt x="64199" y="118654"/>
                  </a:lnTo>
                  <a:lnTo>
                    <a:pt x="68085" y="118654"/>
                  </a:lnTo>
                  <a:lnTo>
                    <a:pt x="67447" y="131256"/>
                  </a:lnTo>
                  <a:lnTo>
                    <a:pt x="107423" y="145629"/>
                  </a:lnTo>
                  <a:lnTo>
                    <a:pt x="106214" y="118654"/>
                  </a:lnTo>
                  <a:lnTo>
                    <a:pt x="110167" y="118654"/>
                  </a:lnTo>
                  <a:lnTo>
                    <a:pt x="110167" y="110272"/>
                  </a:lnTo>
                  <a:lnTo>
                    <a:pt x="107928" y="110272"/>
                  </a:lnTo>
                  <a:lnTo>
                    <a:pt x="107928" y="86088"/>
                  </a:lnTo>
                  <a:lnTo>
                    <a:pt x="110624" y="86088"/>
                  </a:lnTo>
                  <a:lnTo>
                    <a:pt x="87516" y="59218"/>
                  </a:lnTo>
                  <a:lnTo>
                    <a:pt x="63685" y="86088"/>
                  </a:lnTo>
                  <a:close/>
                  <a:moveTo>
                    <a:pt x="100213" y="110272"/>
                  </a:moveTo>
                  <a:lnTo>
                    <a:pt x="91526" y="110272"/>
                  </a:lnTo>
                  <a:lnTo>
                    <a:pt x="91526" y="94927"/>
                  </a:lnTo>
                  <a:lnTo>
                    <a:pt x="82839" y="94927"/>
                  </a:lnTo>
                  <a:lnTo>
                    <a:pt x="82839" y="110272"/>
                  </a:lnTo>
                  <a:lnTo>
                    <a:pt x="74153" y="110272"/>
                  </a:lnTo>
                  <a:lnTo>
                    <a:pt x="74153" y="86088"/>
                  </a:lnTo>
                  <a:lnTo>
                    <a:pt x="100213" y="86088"/>
                  </a:lnTo>
                  <a:lnTo>
                    <a:pt x="100213" y="110272"/>
                  </a:lnTo>
                  <a:close/>
                  <a:moveTo>
                    <a:pt x="107833" y="153449"/>
                  </a:moveTo>
                  <a:lnTo>
                    <a:pt x="108138" y="160355"/>
                  </a:lnTo>
                  <a:lnTo>
                    <a:pt x="66685" y="145467"/>
                  </a:lnTo>
                  <a:lnTo>
                    <a:pt x="67142" y="137695"/>
                  </a:lnTo>
                  <a:lnTo>
                    <a:pt x="107833" y="153449"/>
                  </a:lnTo>
                  <a:close/>
                  <a:moveTo>
                    <a:pt x="66428" y="150306"/>
                  </a:moveTo>
                  <a:lnTo>
                    <a:pt x="108443" y="166612"/>
                  </a:lnTo>
                  <a:lnTo>
                    <a:pt x="108747" y="173470"/>
                  </a:lnTo>
                  <a:lnTo>
                    <a:pt x="66028" y="158126"/>
                  </a:lnTo>
                  <a:lnTo>
                    <a:pt x="66428" y="150306"/>
                  </a:lnTo>
                  <a:close/>
                  <a:moveTo>
                    <a:pt x="109100" y="179719"/>
                  </a:moveTo>
                  <a:lnTo>
                    <a:pt x="109405" y="186529"/>
                  </a:lnTo>
                  <a:lnTo>
                    <a:pt x="65361" y="170784"/>
                  </a:lnTo>
                  <a:lnTo>
                    <a:pt x="65818" y="162964"/>
                  </a:lnTo>
                  <a:lnTo>
                    <a:pt x="109100" y="179719"/>
                  </a:lnTo>
                  <a:close/>
                </a:path>
              </a:pathLst>
            </a:custGeom>
            <a:solidFill>
              <a:srgbClr val="03248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60"/>
                <a:buFont typeface="Arial"/>
                <a:buNone/>
              </a:pPr>
              <a:r>
                <a:t/>
              </a:r>
              <a:endParaRPr b="0" i="0" sz="216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</p:grpSp>
      <p:grpSp>
        <p:nvGrpSpPr>
          <p:cNvPr id="270" name="Google Shape;270;g36db0e46397_0_0"/>
          <p:cNvGrpSpPr/>
          <p:nvPr/>
        </p:nvGrpSpPr>
        <p:grpSpPr>
          <a:xfrm>
            <a:off x="12872147" y="5635188"/>
            <a:ext cx="870900" cy="870900"/>
            <a:chOff x="4497240" y="6687284"/>
            <a:chExt cx="870900" cy="870900"/>
          </a:xfrm>
        </p:grpSpPr>
        <p:grpSp>
          <p:nvGrpSpPr>
            <p:cNvPr id="271" name="Google Shape;271;g36db0e46397_0_0"/>
            <p:cNvGrpSpPr/>
            <p:nvPr/>
          </p:nvGrpSpPr>
          <p:grpSpPr>
            <a:xfrm>
              <a:off x="4497240" y="6687284"/>
              <a:ext cx="870900" cy="870900"/>
              <a:chOff x="1811898" y="6386733"/>
              <a:chExt cx="870900" cy="870900"/>
            </a:xfrm>
          </p:grpSpPr>
          <p:sp>
            <p:nvSpPr>
              <p:cNvPr id="272" name="Google Shape;272;g36db0e46397_0_0"/>
              <p:cNvSpPr/>
              <p:nvPr/>
            </p:nvSpPr>
            <p:spPr>
              <a:xfrm>
                <a:off x="1811898" y="6386733"/>
                <a:ext cx="870900" cy="870900"/>
              </a:xfrm>
              <a:prstGeom prst="ellipse">
                <a:avLst/>
              </a:prstGeom>
              <a:solidFill>
                <a:srgbClr val="002FA7"/>
              </a:solidFill>
              <a:ln>
                <a:noFill/>
              </a:ln>
              <a:effectLst>
                <a:outerShdw blurRad="342900" rotWithShape="0" algn="ctr">
                  <a:srgbClr val="002FA7">
                    <a:alpha val="1412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  <p:sp>
            <p:nvSpPr>
              <p:cNvPr id="273" name="Google Shape;273;g36db0e46397_0_0"/>
              <p:cNvSpPr txBox="1"/>
              <p:nvPr/>
            </p:nvSpPr>
            <p:spPr>
              <a:xfrm>
                <a:off x="1902711" y="6418305"/>
                <a:ext cx="689100" cy="27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b="0" i="0" lang="en-US" sz="1200" u="none" cap="none" strike="noStrike">
                    <a:solidFill>
                      <a:schemeClr val="lt2"/>
                    </a:solidFill>
                    <a:latin typeface="IBM Plex Sans"/>
                    <a:ea typeface="IBM Plex Sans"/>
                    <a:cs typeface="IBM Plex Sans"/>
                    <a:sym typeface="IBM Plex Sans"/>
                  </a:rPr>
                  <a:t>Service</a:t>
                </a:r>
                <a:endParaRPr b="0" i="0" sz="1200" u="none" cap="none" strike="noStrike">
                  <a:solidFill>
                    <a:schemeClr val="lt2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</p:grpSp>
        <p:pic>
          <p:nvPicPr>
            <p:cNvPr descr="OpenShift Logo transparent PNG - StickPNG" id="274" name="Google Shape;274;g36db0e46397_0_0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4668103" y="6963872"/>
              <a:ext cx="529074" cy="49047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75" name="Google Shape;275;g36db0e46397_0_0"/>
          <p:cNvSpPr txBox="1"/>
          <p:nvPr/>
        </p:nvSpPr>
        <p:spPr>
          <a:xfrm>
            <a:off x="12021581" y="6022861"/>
            <a:ext cx="1277100" cy="1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276" name="Google Shape;276;g36db0e46397_0_0"/>
          <p:cNvCxnSpPr>
            <a:stCxn id="156" idx="5"/>
            <a:endCxn id="277" idx="0"/>
          </p:cNvCxnSpPr>
          <p:nvPr/>
        </p:nvCxnSpPr>
        <p:spPr>
          <a:xfrm flipH="1" rot="-5400000">
            <a:off x="11070056" y="4516001"/>
            <a:ext cx="279600" cy="2031300"/>
          </a:xfrm>
          <a:prstGeom prst="bentConnector3">
            <a:avLst>
              <a:gd fmla="val 66175" name="adj1"/>
            </a:avLst>
          </a:prstGeom>
          <a:noFill/>
          <a:ln cap="flat" cmpd="sng" w="12700">
            <a:solidFill>
              <a:srgbClr val="C0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grpSp>
        <p:nvGrpSpPr>
          <p:cNvPr id="278" name="Google Shape;278;g36db0e46397_0_0"/>
          <p:cNvGrpSpPr/>
          <p:nvPr/>
        </p:nvGrpSpPr>
        <p:grpSpPr>
          <a:xfrm>
            <a:off x="11790289" y="5639741"/>
            <a:ext cx="937918" cy="971487"/>
            <a:chOff x="2721902" y="6894573"/>
            <a:chExt cx="937918" cy="971487"/>
          </a:xfrm>
        </p:grpSpPr>
        <p:sp>
          <p:nvSpPr>
            <p:cNvPr id="279" name="Google Shape;279;g36db0e46397_0_0"/>
            <p:cNvSpPr/>
            <p:nvPr/>
          </p:nvSpPr>
          <p:spPr>
            <a:xfrm>
              <a:off x="2788920" y="6995160"/>
              <a:ext cx="870900" cy="870900"/>
            </a:xfrm>
            <a:prstGeom prst="ellipse">
              <a:avLst/>
            </a:prstGeom>
            <a:solidFill>
              <a:srgbClr val="BBCDFF"/>
            </a:solidFill>
            <a:ln>
              <a:noFill/>
            </a:ln>
            <a:effectLst>
              <a:outerShdw blurRad="342900" rotWithShape="0" algn="ctr">
                <a:srgbClr val="002FA7">
                  <a:alpha val="1412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280" name="Google Shape;280;g36db0e46397_0_0"/>
            <p:cNvSpPr/>
            <p:nvPr/>
          </p:nvSpPr>
          <p:spPr>
            <a:xfrm>
              <a:off x="2743200" y="6947319"/>
              <a:ext cx="870900" cy="870900"/>
            </a:xfrm>
            <a:prstGeom prst="ellipse">
              <a:avLst/>
            </a:prstGeom>
            <a:solidFill>
              <a:srgbClr val="7A9DFD"/>
            </a:solidFill>
            <a:ln>
              <a:noFill/>
            </a:ln>
            <a:effectLst>
              <a:outerShdw blurRad="342900" rotWithShape="0" algn="ctr">
                <a:srgbClr val="002FA7">
                  <a:alpha val="1412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grpSp>
          <p:nvGrpSpPr>
            <p:cNvPr id="281" name="Google Shape;281;g36db0e46397_0_0"/>
            <p:cNvGrpSpPr/>
            <p:nvPr/>
          </p:nvGrpSpPr>
          <p:grpSpPr>
            <a:xfrm>
              <a:off x="2721902" y="6894573"/>
              <a:ext cx="870900" cy="870900"/>
              <a:chOff x="2948764" y="6535832"/>
              <a:chExt cx="870900" cy="870900"/>
            </a:xfrm>
          </p:grpSpPr>
          <p:grpSp>
            <p:nvGrpSpPr>
              <p:cNvPr id="282" name="Google Shape;282;g36db0e46397_0_0"/>
              <p:cNvGrpSpPr/>
              <p:nvPr/>
            </p:nvGrpSpPr>
            <p:grpSpPr>
              <a:xfrm>
                <a:off x="2948764" y="6535832"/>
                <a:ext cx="870900" cy="870900"/>
                <a:chOff x="1811898" y="6386733"/>
                <a:chExt cx="870900" cy="870900"/>
              </a:xfrm>
            </p:grpSpPr>
            <p:sp>
              <p:nvSpPr>
                <p:cNvPr id="283" name="Google Shape;283;g36db0e46397_0_0"/>
                <p:cNvSpPr/>
                <p:nvPr/>
              </p:nvSpPr>
              <p:spPr>
                <a:xfrm>
                  <a:off x="1811898" y="6386733"/>
                  <a:ext cx="870900" cy="870900"/>
                </a:xfrm>
                <a:prstGeom prst="ellipse">
                  <a:avLst/>
                </a:prstGeom>
                <a:solidFill>
                  <a:srgbClr val="002FA7"/>
                </a:solidFill>
                <a:ln>
                  <a:noFill/>
                </a:ln>
                <a:effectLst>
                  <a:outerShdw blurRad="342900" rotWithShape="0" algn="ctr">
                    <a:srgbClr val="002FA7">
                      <a:alpha val="1412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IBM Plex Sans"/>
                    <a:ea typeface="IBM Plex Sans"/>
                    <a:cs typeface="IBM Plex Sans"/>
                    <a:sym typeface="IBM Plex Sans"/>
                  </a:endParaRPr>
                </a:p>
              </p:txBody>
            </p:sp>
            <p:sp>
              <p:nvSpPr>
                <p:cNvPr id="277" name="Google Shape;277;g36db0e46397_0_0"/>
                <p:cNvSpPr txBox="1"/>
                <p:nvPr/>
              </p:nvSpPr>
              <p:spPr>
                <a:xfrm>
                  <a:off x="1902711" y="6418305"/>
                  <a:ext cx="689100" cy="3078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sp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rPr b="0" i="0" lang="en-US" sz="1400" u="none" cap="none" strike="noStrike">
                      <a:solidFill>
                        <a:schemeClr val="lt2"/>
                      </a:solidFill>
                      <a:latin typeface="IBM Plex Sans"/>
                      <a:ea typeface="IBM Plex Sans"/>
                      <a:cs typeface="IBM Plex Sans"/>
                      <a:sym typeface="IBM Plex Sans"/>
                    </a:rPr>
                    <a:t>VM</a:t>
                  </a:r>
                  <a:endParaRPr b="0" i="0" sz="1400" u="none" cap="none" strike="noStrike">
                    <a:solidFill>
                      <a:schemeClr val="lt2"/>
                    </a:solidFill>
                    <a:latin typeface="IBM Plex Sans"/>
                    <a:ea typeface="IBM Plex Sans"/>
                    <a:cs typeface="IBM Plex Sans"/>
                    <a:sym typeface="IBM Plex Sans"/>
                  </a:endParaRPr>
                </a:p>
              </p:txBody>
            </p:sp>
          </p:grpSp>
          <p:pic>
            <p:nvPicPr>
              <p:cNvPr descr="電腦 以實心填滿" id="284" name="Google Shape;284;g36db0e46397_0_0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3111009" y="6765542"/>
                <a:ext cx="530982" cy="53098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cxnSp>
        <p:nvCxnSpPr>
          <p:cNvPr id="285" name="Google Shape;285;g36db0e46397_0_0"/>
          <p:cNvCxnSpPr>
            <a:stCxn id="156" idx="6"/>
            <a:endCxn id="273" idx="0"/>
          </p:cNvCxnSpPr>
          <p:nvPr/>
        </p:nvCxnSpPr>
        <p:spPr>
          <a:xfrm>
            <a:off x="10284491" y="5173885"/>
            <a:ext cx="3023100" cy="492900"/>
          </a:xfrm>
          <a:prstGeom prst="bentConnector2">
            <a:avLst/>
          </a:prstGeom>
          <a:noFill/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286" name="Google Shape;286;g36db0e46397_0_0"/>
          <p:cNvCxnSpPr>
            <a:stCxn id="156" idx="7"/>
            <a:endCxn id="287" idx="2"/>
          </p:cNvCxnSpPr>
          <p:nvPr/>
        </p:nvCxnSpPr>
        <p:spPr>
          <a:xfrm rot="-5400000">
            <a:off x="11372606" y="2951619"/>
            <a:ext cx="825900" cy="3182700"/>
          </a:xfrm>
          <a:prstGeom prst="bentConnector3">
            <a:avLst>
              <a:gd fmla="val 55463" name="adj1"/>
            </a:avLst>
          </a:prstGeom>
          <a:noFill/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288" name="Google Shape;288;g36db0e46397_0_0"/>
          <p:cNvCxnSpPr>
            <a:stCxn id="272" idx="6"/>
            <a:endCxn id="268" idx="6"/>
          </p:cNvCxnSpPr>
          <p:nvPr/>
        </p:nvCxnSpPr>
        <p:spPr>
          <a:xfrm flipH="1" rot="10800000">
            <a:off x="13743048" y="3270438"/>
            <a:ext cx="4800" cy="2800200"/>
          </a:xfrm>
          <a:prstGeom prst="bentConnector3">
            <a:avLst>
              <a:gd fmla="val 5063417" name="adj1"/>
            </a:avLst>
          </a:prstGeom>
          <a:noFill/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289" name="Google Shape;289;g36db0e46397_0_0"/>
          <p:cNvSpPr/>
          <p:nvPr/>
        </p:nvSpPr>
        <p:spPr>
          <a:xfrm rot="-4159773">
            <a:off x="11226476" y="1968532"/>
            <a:ext cx="228617" cy="594524"/>
          </a:xfrm>
          <a:prstGeom prst="downArrow">
            <a:avLst>
              <a:gd fmla="val 50000" name="adj1"/>
              <a:gd fmla="val 39199" name="adj2"/>
            </a:avLst>
          </a:prstGeom>
          <a:solidFill>
            <a:srgbClr val="2F5B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60"/>
              <a:buFont typeface="Arial"/>
              <a:buNone/>
            </a:pPr>
            <a:r>
              <a:t/>
            </a:r>
            <a:endParaRPr b="0" i="0" sz="2160" u="none" cap="none" strike="noStrik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grpSp>
        <p:nvGrpSpPr>
          <p:cNvPr id="290" name="Google Shape;290;g36db0e46397_0_0"/>
          <p:cNvGrpSpPr/>
          <p:nvPr/>
        </p:nvGrpSpPr>
        <p:grpSpPr>
          <a:xfrm>
            <a:off x="8063624" y="3524659"/>
            <a:ext cx="616500" cy="616500"/>
            <a:chOff x="1727119" y="3761282"/>
            <a:chExt cx="616500" cy="616500"/>
          </a:xfrm>
        </p:grpSpPr>
        <p:sp>
          <p:nvSpPr>
            <p:cNvPr id="291" name="Google Shape;291;g36db0e46397_0_0"/>
            <p:cNvSpPr/>
            <p:nvPr/>
          </p:nvSpPr>
          <p:spPr>
            <a:xfrm>
              <a:off x="1727119" y="3761282"/>
              <a:ext cx="616500" cy="616500"/>
            </a:xfrm>
            <a:prstGeom prst="ellipse">
              <a:avLst/>
            </a:prstGeom>
            <a:solidFill>
              <a:schemeClr val="lt2"/>
            </a:solidFill>
            <a:ln cap="flat" cmpd="sng" w="12700">
              <a:solidFill>
                <a:srgbClr val="002FA7"/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292" name="Google Shape;292;g36db0e46397_0_0"/>
            <p:cNvSpPr/>
            <p:nvPr/>
          </p:nvSpPr>
          <p:spPr>
            <a:xfrm>
              <a:off x="1823373" y="3865342"/>
              <a:ext cx="417768" cy="417770"/>
            </a:xfrm>
            <a:custGeom>
              <a:rect b="b" l="l" r="r" t="t"/>
              <a:pathLst>
                <a:path extrusionOk="0" h="228602" w="228601">
                  <a:moveTo>
                    <a:pt x="110405" y="68"/>
                  </a:moveTo>
                  <a:cubicBezTo>
                    <a:pt x="47321" y="2220"/>
                    <a:pt x="-2076" y="55103"/>
                    <a:pt x="67" y="118197"/>
                  </a:cubicBezTo>
                  <a:cubicBezTo>
                    <a:pt x="2220" y="181290"/>
                    <a:pt x="55103" y="230687"/>
                    <a:pt x="118196" y="228534"/>
                  </a:cubicBezTo>
                  <a:cubicBezTo>
                    <a:pt x="181290" y="226325"/>
                    <a:pt x="230677" y="173423"/>
                    <a:pt x="228534" y="110320"/>
                  </a:cubicBezTo>
                  <a:cubicBezTo>
                    <a:pt x="226334" y="47274"/>
                    <a:pt x="173460" y="-2085"/>
                    <a:pt x="110405" y="68"/>
                  </a:cubicBezTo>
                  <a:close/>
                  <a:moveTo>
                    <a:pt x="118225" y="208684"/>
                  </a:moveTo>
                  <a:cubicBezTo>
                    <a:pt x="115542" y="208767"/>
                    <a:pt x="112857" y="208736"/>
                    <a:pt x="110176" y="208589"/>
                  </a:cubicBezTo>
                  <a:lnTo>
                    <a:pt x="109767" y="194502"/>
                  </a:lnTo>
                  <a:lnTo>
                    <a:pt x="65009" y="177128"/>
                  </a:lnTo>
                  <a:lnTo>
                    <a:pt x="64094" y="194044"/>
                  </a:lnTo>
                  <a:cubicBezTo>
                    <a:pt x="37914" y="177462"/>
                    <a:pt x="21568" y="149060"/>
                    <a:pt x="20384" y="118092"/>
                  </a:cubicBezTo>
                  <a:cubicBezTo>
                    <a:pt x="18384" y="66057"/>
                    <a:pt x="58951" y="22252"/>
                    <a:pt x="110986" y="20251"/>
                  </a:cubicBezTo>
                  <a:lnTo>
                    <a:pt x="111119" y="20251"/>
                  </a:lnTo>
                  <a:cubicBezTo>
                    <a:pt x="129535" y="19557"/>
                    <a:pt x="147748" y="24297"/>
                    <a:pt x="163488" y="33882"/>
                  </a:cubicBezTo>
                  <a:lnTo>
                    <a:pt x="114243" y="87917"/>
                  </a:lnTo>
                  <a:lnTo>
                    <a:pt x="185871" y="52808"/>
                  </a:lnTo>
                  <a:cubicBezTo>
                    <a:pt x="190383" y="58045"/>
                    <a:pt x="194306" y="63763"/>
                    <a:pt x="197568" y="69857"/>
                  </a:cubicBezTo>
                  <a:lnTo>
                    <a:pt x="116977" y="96404"/>
                  </a:lnTo>
                  <a:lnTo>
                    <a:pt x="206445" y="93327"/>
                  </a:lnTo>
                  <a:cubicBezTo>
                    <a:pt x="207684" y="98728"/>
                    <a:pt x="208465" y="104290"/>
                    <a:pt x="208741" y="110015"/>
                  </a:cubicBezTo>
                  <a:lnTo>
                    <a:pt x="120025" y="104176"/>
                  </a:lnTo>
                  <a:lnTo>
                    <a:pt x="206569" y="134828"/>
                  </a:lnTo>
                  <a:cubicBezTo>
                    <a:pt x="197539" y="175699"/>
                    <a:pt x="161992" y="206998"/>
                    <a:pt x="118225" y="208684"/>
                  </a:cubicBezTo>
                  <a:close/>
                  <a:moveTo>
                    <a:pt x="63685" y="86088"/>
                  </a:moveTo>
                  <a:lnTo>
                    <a:pt x="66428" y="86088"/>
                  </a:lnTo>
                  <a:lnTo>
                    <a:pt x="66428" y="110272"/>
                  </a:lnTo>
                  <a:lnTo>
                    <a:pt x="64199" y="110272"/>
                  </a:lnTo>
                  <a:lnTo>
                    <a:pt x="64199" y="118654"/>
                  </a:lnTo>
                  <a:lnTo>
                    <a:pt x="68085" y="118654"/>
                  </a:lnTo>
                  <a:lnTo>
                    <a:pt x="67447" y="131256"/>
                  </a:lnTo>
                  <a:lnTo>
                    <a:pt x="107423" y="145629"/>
                  </a:lnTo>
                  <a:lnTo>
                    <a:pt x="106214" y="118654"/>
                  </a:lnTo>
                  <a:lnTo>
                    <a:pt x="110167" y="118654"/>
                  </a:lnTo>
                  <a:lnTo>
                    <a:pt x="110167" y="110272"/>
                  </a:lnTo>
                  <a:lnTo>
                    <a:pt x="107928" y="110272"/>
                  </a:lnTo>
                  <a:lnTo>
                    <a:pt x="107928" y="86088"/>
                  </a:lnTo>
                  <a:lnTo>
                    <a:pt x="110624" y="86088"/>
                  </a:lnTo>
                  <a:lnTo>
                    <a:pt x="87516" y="59218"/>
                  </a:lnTo>
                  <a:lnTo>
                    <a:pt x="63685" y="86088"/>
                  </a:lnTo>
                  <a:close/>
                  <a:moveTo>
                    <a:pt x="100213" y="110272"/>
                  </a:moveTo>
                  <a:lnTo>
                    <a:pt x="91526" y="110272"/>
                  </a:lnTo>
                  <a:lnTo>
                    <a:pt x="91526" y="94927"/>
                  </a:lnTo>
                  <a:lnTo>
                    <a:pt x="82839" y="94927"/>
                  </a:lnTo>
                  <a:lnTo>
                    <a:pt x="82839" y="110272"/>
                  </a:lnTo>
                  <a:lnTo>
                    <a:pt x="74153" y="110272"/>
                  </a:lnTo>
                  <a:lnTo>
                    <a:pt x="74153" y="86088"/>
                  </a:lnTo>
                  <a:lnTo>
                    <a:pt x="100213" y="86088"/>
                  </a:lnTo>
                  <a:lnTo>
                    <a:pt x="100213" y="110272"/>
                  </a:lnTo>
                  <a:close/>
                  <a:moveTo>
                    <a:pt x="107833" y="153449"/>
                  </a:moveTo>
                  <a:lnTo>
                    <a:pt x="108138" y="160355"/>
                  </a:lnTo>
                  <a:lnTo>
                    <a:pt x="66685" y="145467"/>
                  </a:lnTo>
                  <a:lnTo>
                    <a:pt x="67142" y="137695"/>
                  </a:lnTo>
                  <a:lnTo>
                    <a:pt x="107833" y="153449"/>
                  </a:lnTo>
                  <a:close/>
                  <a:moveTo>
                    <a:pt x="66428" y="150306"/>
                  </a:moveTo>
                  <a:lnTo>
                    <a:pt x="108443" y="166612"/>
                  </a:lnTo>
                  <a:lnTo>
                    <a:pt x="108747" y="173470"/>
                  </a:lnTo>
                  <a:lnTo>
                    <a:pt x="66028" y="158126"/>
                  </a:lnTo>
                  <a:lnTo>
                    <a:pt x="66428" y="150306"/>
                  </a:lnTo>
                  <a:close/>
                  <a:moveTo>
                    <a:pt x="109100" y="179719"/>
                  </a:moveTo>
                  <a:lnTo>
                    <a:pt x="109405" y="186529"/>
                  </a:lnTo>
                  <a:lnTo>
                    <a:pt x="65361" y="170784"/>
                  </a:lnTo>
                  <a:lnTo>
                    <a:pt x="65818" y="162964"/>
                  </a:lnTo>
                  <a:lnTo>
                    <a:pt x="109100" y="179719"/>
                  </a:lnTo>
                  <a:close/>
                </a:path>
              </a:pathLst>
            </a:custGeom>
            <a:solidFill>
              <a:srgbClr val="03248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60"/>
                <a:buFont typeface="Arial"/>
                <a:buNone/>
              </a:pPr>
              <a:r>
                <a:t/>
              </a:r>
              <a:endParaRPr b="0" i="0" sz="216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</p:grpSp>
      <p:sp>
        <p:nvSpPr>
          <p:cNvPr id="293" name="Google Shape;293;g36db0e46397_0_0"/>
          <p:cNvSpPr txBox="1"/>
          <p:nvPr/>
        </p:nvSpPr>
        <p:spPr>
          <a:xfrm>
            <a:off x="7911475" y="4169722"/>
            <a:ext cx="9036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-US" sz="1200">
                <a:solidFill>
                  <a:srgbClr val="3C3C3C"/>
                </a:solidFill>
                <a:latin typeface="IBM Plex Sans"/>
                <a:ea typeface="IBM Plex Sans"/>
                <a:cs typeface="IBM Plex Sans"/>
                <a:sym typeface="IBM Plex Sans"/>
              </a:rPr>
              <a:t>OracleDB</a:t>
            </a:r>
            <a:endParaRPr b="1" i="0" sz="1200" u="none" cap="none" strike="noStrike">
              <a:solidFill>
                <a:srgbClr val="3C3C3C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94" name="Google Shape;294;g36db0e46397_0_0"/>
          <p:cNvSpPr txBox="1"/>
          <p:nvPr/>
        </p:nvSpPr>
        <p:spPr>
          <a:xfrm>
            <a:off x="7860425" y="4404536"/>
            <a:ext cx="1277100" cy="1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(10.2</a:t>
            </a:r>
            <a:r>
              <a:rPr lang="en-US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2</a:t>
            </a:r>
            <a:r>
              <a:rPr b="0" i="0" lang="en-US" sz="12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.1</a:t>
            </a:r>
            <a:r>
              <a:rPr lang="en-US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10</a:t>
            </a:r>
            <a:r>
              <a:rPr b="0" i="0" lang="en-US" sz="12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.1</a:t>
            </a:r>
            <a:r>
              <a:rPr lang="en-US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14</a:t>
            </a:r>
            <a:r>
              <a:rPr b="0" i="0" lang="en-US" sz="12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)</a:t>
            </a:r>
            <a:endParaRPr b="0" i="0" sz="12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295" name="Google Shape;295;g36db0e46397_0_0"/>
          <p:cNvCxnSpPr>
            <a:stCxn id="291" idx="0"/>
            <a:endCxn id="176" idx="5"/>
          </p:cNvCxnSpPr>
          <p:nvPr/>
        </p:nvCxnSpPr>
        <p:spPr>
          <a:xfrm flipH="1" rot="5400000">
            <a:off x="7881974" y="3034759"/>
            <a:ext cx="284100" cy="695700"/>
          </a:xfrm>
          <a:prstGeom prst="bentConnector3">
            <a:avLst>
              <a:gd fmla="val 90886" name="adj1"/>
            </a:avLst>
          </a:prstGeom>
          <a:noFill/>
          <a:ln cap="flat" cmpd="sng" w="12700">
            <a:solidFill>
              <a:srgbClr val="00B050"/>
            </a:solidFill>
            <a:prstDash val="solid"/>
            <a:miter lim="800000"/>
            <a:headEnd len="med" w="med" type="triangle"/>
            <a:tailEnd len="sm" w="sm" type="none"/>
          </a:ln>
        </p:spPr>
      </p:cxnSp>
      <p:sp>
        <p:nvSpPr>
          <p:cNvPr id="287" name="Google Shape;287;g36db0e46397_0_0"/>
          <p:cNvSpPr txBox="1"/>
          <p:nvPr/>
        </p:nvSpPr>
        <p:spPr>
          <a:xfrm>
            <a:off x="12632047" y="3606898"/>
            <a:ext cx="1489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3C3C3C"/>
                </a:solidFill>
                <a:latin typeface="IBM Plex Sans"/>
                <a:ea typeface="IBM Plex Sans"/>
                <a:cs typeface="IBM Plex Sans"/>
                <a:sym typeface="IBM Plex Sans"/>
              </a:rPr>
              <a:t>Harbor-</a:t>
            </a:r>
            <a:r>
              <a:rPr b="1" lang="en-US">
                <a:solidFill>
                  <a:srgbClr val="3C3C3C"/>
                </a:solidFill>
                <a:latin typeface="IBM Plex Sans"/>
                <a:ea typeface="IBM Plex Sans"/>
                <a:cs typeface="IBM Plex Sans"/>
                <a:sym typeface="IBM Plex Sans"/>
              </a:rPr>
              <a:t>YM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3C3C3C"/>
                </a:solidFill>
                <a:latin typeface="IBM Plex Sans"/>
                <a:ea typeface="IBM Plex Sans"/>
                <a:cs typeface="IBM Plex Sans"/>
                <a:sym typeface="IBM Plex Sans"/>
              </a:rPr>
              <a:t>遠端倉庫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28"/>
          <p:cNvSpPr txBox="1"/>
          <p:nvPr>
            <p:ph type="title"/>
          </p:nvPr>
        </p:nvSpPr>
        <p:spPr>
          <a:xfrm>
            <a:off x="457200" y="685800"/>
            <a:ext cx="12344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IBM Plex Sans"/>
              <a:buNone/>
            </a:pPr>
            <a:r>
              <a:rPr b="1" lang="en-US">
                <a:solidFill>
                  <a:schemeClr val="lt2"/>
                </a:solidFill>
              </a:rPr>
              <a:t>新增專案</a:t>
            </a:r>
            <a:endParaRPr/>
          </a:p>
        </p:txBody>
      </p:sp>
      <p:sp>
        <p:nvSpPr>
          <p:cNvPr id="569" name="Google Shape;569;p28"/>
          <p:cNvSpPr txBox="1"/>
          <p:nvPr>
            <p:ph idx="1" type="body"/>
          </p:nvPr>
        </p:nvSpPr>
        <p:spPr>
          <a:xfrm>
            <a:off x="457200" y="265176"/>
            <a:ext cx="6583680" cy="274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IBM Plex Sans"/>
              <a:buNone/>
            </a:pPr>
            <a:r>
              <a:rPr lang="en-US"/>
              <a:t>IBM CICD Service Offering</a:t>
            </a:r>
            <a:endParaRPr/>
          </a:p>
        </p:txBody>
      </p:sp>
      <p:sp>
        <p:nvSpPr>
          <p:cNvPr id="570" name="Google Shape;570;p28"/>
          <p:cNvSpPr txBox="1"/>
          <p:nvPr/>
        </p:nvSpPr>
        <p:spPr>
          <a:xfrm>
            <a:off x="960120" y="1828800"/>
            <a:ext cx="12664440" cy="57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90498" lvl="1" marL="891539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571" name="Google Shape;571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17985" y="1612169"/>
            <a:ext cx="11645789" cy="6205951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72" name="Google Shape;572;p28"/>
          <p:cNvSpPr/>
          <p:nvPr/>
        </p:nvSpPr>
        <p:spPr>
          <a:xfrm>
            <a:off x="1280160" y="2651760"/>
            <a:ext cx="1508760" cy="411480"/>
          </a:xfrm>
          <a:prstGeom prst="rect">
            <a:avLst/>
          </a:prstGeom>
          <a:noFill/>
          <a:ln cap="flat" cmpd="sng" w="127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60"/>
              <a:buFont typeface="Arial"/>
              <a:buNone/>
            </a:pPr>
            <a:r>
              <a:t/>
            </a:r>
            <a:endParaRPr b="0" i="0" sz="2160" u="none" cap="none" strike="noStrik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29"/>
          <p:cNvSpPr txBox="1"/>
          <p:nvPr>
            <p:ph type="title"/>
          </p:nvPr>
        </p:nvSpPr>
        <p:spPr>
          <a:xfrm>
            <a:off x="457200" y="685800"/>
            <a:ext cx="12344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IBM Plex Sans"/>
              <a:buNone/>
            </a:pPr>
            <a:r>
              <a:rPr b="1" lang="en-US">
                <a:solidFill>
                  <a:schemeClr val="lt2"/>
                </a:solidFill>
              </a:rPr>
              <a:t>新增專案</a:t>
            </a:r>
            <a:endParaRPr/>
          </a:p>
        </p:txBody>
      </p:sp>
      <p:sp>
        <p:nvSpPr>
          <p:cNvPr id="578" name="Google Shape;578;p29"/>
          <p:cNvSpPr txBox="1"/>
          <p:nvPr>
            <p:ph idx="1" type="body"/>
          </p:nvPr>
        </p:nvSpPr>
        <p:spPr>
          <a:xfrm>
            <a:off x="457200" y="265176"/>
            <a:ext cx="6583680" cy="274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IBM Plex Sans"/>
              <a:buNone/>
            </a:pPr>
            <a:r>
              <a:rPr lang="en-US"/>
              <a:t>IBM CICD Service Offering</a:t>
            </a:r>
            <a:endParaRPr/>
          </a:p>
        </p:txBody>
      </p:sp>
      <p:sp>
        <p:nvSpPr>
          <p:cNvPr id="579" name="Google Shape;579;p29"/>
          <p:cNvSpPr txBox="1"/>
          <p:nvPr/>
        </p:nvSpPr>
        <p:spPr>
          <a:xfrm>
            <a:off x="960120" y="1828800"/>
            <a:ext cx="12664440" cy="57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90498" lvl="1" marL="891539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580" name="Google Shape;580;p29"/>
          <p:cNvPicPr preferRelativeResize="0"/>
          <p:nvPr/>
        </p:nvPicPr>
        <p:blipFill rotWithShape="1">
          <a:blip r:embed="rId3">
            <a:alphaModFix/>
          </a:blip>
          <a:srcRect b="16394" l="0" r="0" t="0"/>
          <a:stretch/>
        </p:blipFill>
        <p:spPr>
          <a:xfrm>
            <a:off x="2971800" y="1573356"/>
            <a:ext cx="8686800" cy="6170998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81" name="Google Shape;581;p29"/>
          <p:cNvSpPr/>
          <p:nvPr/>
        </p:nvSpPr>
        <p:spPr>
          <a:xfrm>
            <a:off x="4480560" y="2812829"/>
            <a:ext cx="3017520" cy="411480"/>
          </a:xfrm>
          <a:prstGeom prst="rect">
            <a:avLst/>
          </a:prstGeom>
          <a:noFill/>
          <a:ln cap="flat" cmpd="sng" w="127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60"/>
              <a:buFont typeface="Arial"/>
              <a:buNone/>
            </a:pPr>
            <a:r>
              <a:t/>
            </a:r>
            <a:endParaRPr b="0" i="0" sz="2160" u="none" cap="none" strike="noStrik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82" name="Google Shape;582;p29"/>
          <p:cNvSpPr/>
          <p:nvPr/>
        </p:nvSpPr>
        <p:spPr>
          <a:xfrm>
            <a:off x="4389120" y="3941988"/>
            <a:ext cx="5943600" cy="630012"/>
          </a:xfrm>
          <a:prstGeom prst="rect">
            <a:avLst/>
          </a:prstGeom>
          <a:noFill/>
          <a:ln cap="flat" cmpd="sng" w="127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60"/>
              <a:buFont typeface="Arial"/>
              <a:buNone/>
            </a:pPr>
            <a:r>
              <a:t/>
            </a:r>
            <a:endParaRPr b="0" i="0" sz="2160" u="none" cap="none" strike="noStrik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83" name="Google Shape;583;p29"/>
          <p:cNvSpPr/>
          <p:nvPr/>
        </p:nvSpPr>
        <p:spPr>
          <a:xfrm>
            <a:off x="4469654" y="6957621"/>
            <a:ext cx="3257026" cy="630012"/>
          </a:xfrm>
          <a:prstGeom prst="rect">
            <a:avLst/>
          </a:prstGeom>
          <a:noFill/>
          <a:ln cap="flat" cmpd="sng" w="127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60"/>
              <a:buFont typeface="Arial"/>
              <a:buNone/>
            </a:pPr>
            <a:r>
              <a:t/>
            </a:r>
            <a:endParaRPr b="0" i="0" sz="2160" u="none" cap="none" strike="noStrik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84" name="Google Shape;584;p29"/>
          <p:cNvSpPr txBox="1"/>
          <p:nvPr/>
        </p:nvSpPr>
        <p:spPr>
          <a:xfrm>
            <a:off x="7857758" y="7130433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C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如果需要從其他專案複製使用可以填寫該專案名稱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9" name="Google Shape;589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2916" y="1828800"/>
            <a:ext cx="13016008" cy="5553116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90" name="Google Shape;590;p30"/>
          <p:cNvSpPr txBox="1"/>
          <p:nvPr>
            <p:ph type="title"/>
          </p:nvPr>
        </p:nvSpPr>
        <p:spPr>
          <a:xfrm>
            <a:off x="457200" y="685800"/>
            <a:ext cx="12344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IBM Plex Sans"/>
              <a:buNone/>
            </a:pPr>
            <a:r>
              <a:rPr b="1" lang="en-US">
                <a:solidFill>
                  <a:schemeClr val="lt2"/>
                </a:solidFill>
              </a:rPr>
              <a:t>設定專案組態</a:t>
            </a:r>
            <a:endParaRPr/>
          </a:p>
        </p:txBody>
      </p:sp>
      <p:sp>
        <p:nvSpPr>
          <p:cNvPr id="591" name="Google Shape;591;p30"/>
          <p:cNvSpPr txBox="1"/>
          <p:nvPr>
            <p:ph idx="1" type="body"/>
          </p:nvPr>
        </p:nvSpPr>
        <p:spPr>
          <a:xfrm>
            <a:off x="457200" y="265176"/>
            <a:ext cx="6583680" cy="274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IBM Plex Sans"/>
              <a:buNone/>
            </a:pPr>
            <a:r>
              <a:rPr lang="en-US"/>
              <a:t>IBM CICD Service Offering</a:t>
            </a:r>
            <a:endParaRPr/>
          </a:p>
        </p:txBody>
      </p:sp>
      <p:sp>
        <p:nvSpPr>
          <p:cNvPr id="592" name="Google Shape;592;p30"/>
          <p:cNvSpPr txBox="1"/>
          <p:nvPr/>
        </p:nvSpPr>
        <p:spPr>
          <a:xfrm>
            <a:off x="960120" y="1828800"/>
            <a:ext cx="12664440" cy="57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90498" lvl="1" marL="891539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93" name="Google Shape;593;p30"/>
          <p:cNvSpPr/>
          <p:nvPr/>
        </p:nvSpPr>
        <p:spPr>
          <a:xfrm>
            <a:off x="948375" y="4273876"/>
            <a:ext cx="1935585" cy="411480"/>
          </a:xfrm>
          <a:prstGeom prst="rect">
            <a:avLst/>
          </a:prstGeom>
          <a:noFill/>
          <a:ln cap="flat" cmpd="sng" w="127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60"/>
              <a:buFont typeface="Arial"/>
              <a:buNone/>
            </a:pPr>
            <a:r>
              <a:t/>
            </a:r>
            <a:endParaRPr b="0" i="0" sz="2160" u="none" cap="none" strike="noStrik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8" name="Google Shape;598;p31"/>
          <p:cNvGrpSpPr/>
          <p:nvPr/>
        </p:nvGrpSpPr>
        <p:grpSpPr>
          <a:xfrm>
            <a:off x="1211316" y="1558170"/>
            <a:ext cx="11407404" cy="6290768"/>
            <a:chOff x="1211316" y="1662855"/>
            <a:chExt cx="11659128" cy="6429585"/>
          </a:xfrm>
        </p:grpSpPr>
        <p:pic>
          <p:nvPicPr>
            <p:cNvPr id="599" name="Google Shape;599;p3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211316" y="1662855"/>
              <a:ext cx="11659128" cy="60172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0" name="Google Shape;600;p3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232260" y="7221715"/>
              <a:ext cx="8249300" cy="76603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01" name="Google Shape;601;p31"/>
            <p:cNvSpPr/>
            <p:nvPr/>
          </p:nvSpPr>
          <p:spPr>
            <a:xfrm>
              <a:off x="1211316" y="1662855"/>
              <a:ext cx="11659128" cy="6429585"/>
            </a:xfrm>
            <a:prstGeom prst="rect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60"/>
                <a:buFont typeface="Arial"/>
                <a:buNone/>
              </a:pPr>
              <a:r>
                <a:t/>
              </a:r>
              <a:endParaRPr b="0" i="0" sz="216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</p:grpSp>
      <p:sp>
        <p:nvSpPr>
          <p:cNvPr id="602" name="Google Shape;602;p31"/>
          <p:cNvSpPr txBox="1"/>
          <p:nvPr>
            <p:ph type="title"/>
          </p:nvPr>
        </p:nvSpPr>
        <p:spPr>
          <a:xfrm>
            <a:off x="457200" y="685800"/>
            <a:ext cx="12344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IBM Plex Sans"/>
              <a:buNone/>
            </a:pPr>
            <a:r>
              <a:rPr b="1" lang="en-US">
                <a:solidFill>
                  <a:schemeClr val="lt2"/>
                </a:solidFill>
              </a:rPr>
              <a:t>設定專案組態 &gt;&gt; General </a:t>
            </a:r>
            <a:endParaRPr/>
          </a:p>
        </p:txBody>
      </p:sp>
      <p:sp>
        <p:nvSpPr>
          <p:cNvPr id="603" name="Google Shape;603;p31"/>
          <p:cNvSpPr txBox="1"/>
          <p:nvPr>
            <p:ph idx="1" type="body"/>
          </p:nvPr>
        </p:nvSpPr>
        <p:spPr>
          <a:xfrm>
            <a:off x="457200" y="265176"/>
            <a:ext cx="6583680" cy="274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IBM Plex Sans"/>
              <a:buNone/>
            </a:pPr>
            <a:r>
              <a:rPr lang="en-US"/>
              <a:t>IBM CICD Service Offering</a:t>
            </a:r>
            <a:endParaRPr/>
          </a:p>
        </p:txBody>
      </p:sp>
      <p:sp>
        <p:nvSpPr>
          <p:cNvPr id="604" name="Google Shape;604;p31"/>
          <p:cNvSpPr txBox="1"/>
          <p:nvPr/>
        </p:nvSpPr>
        <p:spPr>
          <a:xfrm>
            <a:off x="960120" y="1828800"/>
            <a:ext cx="12664440" cy="57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90498" lvl="1" marL="891539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605" name="Google Shape;605;p31"/>
          <p:cNvSpPr/>
          <p:nvPr/>
        </p:nvSpPr>
        <p:spPr>
          <a:xfrm>
            <a:off x="4114800" y="5623560"/>
            <a:ext cx="8366760" cy="1373452"/>
          </a:xfrm>
          <a:prstGeom prst="rect">
            <a:avLst/>
          </a:prstGeom>
          <a:noFill/>
          <a:ln cap="flat" cmpd="sng" w="127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60"/>
              <a:buFont typeface="Arial"/>
              <a:buNone/>
            </a:pPr>
            <a:r>
              <a:t/>
            </a:r>
            <a:endParaRPr b="0" i="0" sz="2160" u="none" cap="none" strike="noStrik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606" name="Google Shape;606;p31"/>
          <p:cNvSpPr txBox="1"/>
          <p:nvPr/>
        </p:nvSpPr>
        <p:spPr>
          <a:xfrm>
            <a:off x="9174620" y="5318422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C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Gitlab專案url</a:t>
            </a:r>
            <a:endParaRPr b="0" i="0" sz="2000" u="none" cap="none" strike="noStrike">
              <a:solidFill>
                <a:srgbClr val="C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1" name="Google Shape;611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2915" y="2052948"/>
            <a:ext cx="12944570" cy="5453102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12" name="Google Shape;612;p32"/>
          <p:cNvSpPr txBox="1"/>
          <p:nvPr>
            <p:ph type="title"/>
          </p:nvPr>
        </p:nvSpPr>
        <p:spPr>
          <a:xfrm>
            <a:off x="457200" y="685800"/>
            <a:ext cx="12344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IBM Plex Sans"/>
              <a:buNone/>
            </a:pPr>
            <a:r>
              <a:rPr b="1" lang="en-US">
                <a:solidFill>
                  <a:schemeClr val="lt2"/>
                </a:solidFill>
              </a:rPr>
              <a:t>設定專案組態 &gt;&gt; General </a:t>
            </a:r>
            <a:endParaRPr/>
          </a:p>
        </p:txBody>
      </p:sp>
      <p:sp>
        <p:nvSpPr>
          <p:cNvPr id="613" name="Google Shape;613;p32"/>
          <p:cNvSpPr txBox="1"/>
          <p:nvPr>
            <p:ph idx="1" type="body"/>
          </p:nvPr>
        </p:nvSpPr>
        <p:spPr>
          <a:xfrm>
            <a:off x="457200" y="265176"/>
            <a:ext cx="6583680" cy="274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IBM Plex Sans"/>
              <a:buNone/>
            </a:pPr>
            <a:r>
              <a:rPr lang="en-US"/>
              <a:t>IBM CICD Service Offering</a:t>
            </a:r>
            <a:endParaRPr/>
          </a:p>
        </p:txBody>
      </p:sp>
      <p:sp>
        <p:nvSpPr>
          <p:cNvPr id="614" name="Google Shape;614;p32"/>
          <p:cNvSpPr txBox="1"/>
          <p:nvPr/>
        </p:nvSpPr>
        <p:spPr>
          <a:xfrm>
            <a:off x="960120" y="1828800"/>
            <a:ext cx="12664440" cy="57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90498" lvl="1" marL="891539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9" name="Google Shape;619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2440" y="1600177"/>
            <a:ext cx="12925520" cy="617224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20" name="Google Shape;620;p33"/>
          <p:cNvSpPr txBox="1"/>
          <p:nvPr>
            <p:ph type="title"/>
          </p:nvPr>
        </p:nvSpPr>
        <p:spPr>
          <a:xfrm>
            <a:off x="457200" y="685800"/>
            <a:ext cx="12344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IBM Plex Sans"/>
              <a:buNone/>
            </a:pPr>
            <a:r>
              <a:rPr b="1" lang="en-US">
                <a:solidFill>
                  <a:schemeClr val="lt2"/>
                </a:solidFill>
              </a:rPr>
              <a:t>設定專案組態 &gt;&gt; General </a:t>
            </a:r>
            <a:endParaRPr/>
          </a:p>
        </p:txBody>
      </p:sp>
      <p:sp>
        <p:nvSpPr>
          <p:cNvPr id="621" name="Google Shape;621;p33"/>
          <p:cNvSpPr txBox="1"/>
          <p:nvPr>
            <p:ph idx="1" type="body"/>
          </p:nvPr>
        </p:nvSpPr>
        <p:spPr>
          <a:xfrm>
            <a:off x="457200" y="265176"/>
            <a:ext cx="6583680" cy="274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IBM Plex Sans"/>
              <a:buNone/>
            </a:pPr>
            <a:r>
              <a:rPr lang="en-US"/>
              <a:t>IBM CICD Service Offering</a:t>
            </a:r>
            <a:endParaRPr/>
          </a:p>
        </p:txBody>
      </p:sp>
      <p:sp>
        <p:nvSpPr>
          <p:cNvPr id="622" name="Google Shape;622;p33"/>
          <p:cNvSpPr txBox="1"/>
          <p:nvPr/>
        </p:nvSpPr>
        <p:spPr>
          <a:xfrm>
            <a:off x="960120" y="1828800"/>
            <a:ext cx="12664440" cy="57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90498" lvl="1" marL="891539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34"/>
          <p:cNvSpPr txBox="1"/>
          <p:nvPr>
            <p:ph type="title"/>
          </p:nvPr>
        </p:nvSpPr>
        <p:spPr>
          <a:xfrm>
            <a:off x="457200" y="685800"/>
            <a:ext cx="12344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IBM Plex Sans"/>
              <a:buNone/>
            </a:pPr>
            <a:r>
              <a:rPr b="1" lang="en-US">
                <a:solidFill>
                  <a:schemeClr val="lt2"/>
                </a:solidFill>
              </a:rPr>
              <a:t>設定專案組態 &gt;&gt; Pipeline </a:t>
            </a:r>
            <a:endParaRPr/>
          </a:p>
        </p:txBody>
      </p:sp>
      <p:sp>
        <p:nvSpPr>
          <p:cNvPr id="628" name="Google Shape;628;p34"/>
          <p:cNvSpPr txBox="1"/>
          <p:nvPr>
            <p:ph idx="1" type="body"/>
          </p:nvPr>
        </p:nvSpPr>
        <p:spPr>
          <a:xfrm>
            <a:off x="457200" y="265176"/>
            <a:ext cx="6583680" cy="274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IBM Plex Sans"/>
              <a:buNone/>
            </a:pPr>
            <a:r>
              <a:rPr lang="en-US"/>
              <a:t>IBM CICD Service Offering</a:t>
            </a:r>
            <a:endParaRPr/>
          </a:p>
        </p:txBody>
      </p:sp>
      <p:sp>
        <p:nvSpPr>
          <p:cNvPr id="629" name="Google Shape;629;p34"/>
          <p:cNvSpPr txBox="1"/>
          <p:nvPr/>
        </p:nvSpPr>
        <p:spPr>
          <a:xfrm>
            <a:off x="960120" y="1828800"/>
            <a:ext cx="12664440" cy="57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90498" lvl="1" marL="891539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descr="一張含有 文字, 螢幕擷取畫面, 軟體, 數字 的圖片&#10;&#10;自動產生的描述" id="630" name="Google Shape;630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89033" y="1645920"/>
            <a:ext cx="12103693" cy="608076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35"/>
          <p:cNvSpPr txBox="1"/>
          <p:nvPr>
            <p:ph type="title"/>
          </p:nvPr>
        </p:nvSpPr>
        <p:spPr>
          <a:xfrm>
            <a:off x="4723529" y="3611880"/>
            <a:ext cx="9101056" cy="7881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IBM Plex Sans"/>
              <a:buNone/>
            </a:pPr>
            <a:r>
              <a:rPr lang="en-US" sz="4400"/>
              <a:t>pipeline說明</a:t>
            </a:r>
            <a:endParaRPr/>
          </a:p>
        </p:txBody>
      </p:sp>
      <p:sp>
        <p:nvSpPr>
          <p:cNvPr id="636" name="Google Shape;636;p35"/>
          <p:cNvSpPr/>
          <p:nvPr/>
        </p:nvSpPr>
        <p:spPr>
          <a:xfrm>
            <a:off x="1068233" y="2450225"/>
            <a:ext cx="3029238" cy="3253601"/>
          </a:xfrm>
          <a:prstGeom prst="parallelogram">
            <a:avLst>
              <a:gd fmla="val 25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b="1" i="0" lang="en-US" sz="9600" u="none" cap="none" strike="noStrike">
                <a:solidFill>
                  <a:srgbClr val="3C3C3C"/>
                </a:solidFill>
                <a:latin typeface="IBM Plex Sans"/>
                <a:ea typeface="IBM Plex Sans"/>
                <a:cs typeface="IBM Plex Sans"/>
                <a:sym typeface="IBM Plex Sans"/>
              </a:rPr>
              <a:t>04</a:t>
            </a:r>
            <a:endParaRPr b="1" i="0" sz="9600" u="none" cap="none" strike="noStrike">
              <a:solidFill>
                <a:srgbClr val="3C3C3C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36"/>
          <p:cNvSpPr txBox="1"/>
          <p:nvPr>
            <p:ph type="title"/>
          </p:nvPr>
        </p:nvSpPr>
        <p:spPr>
          <a:xfrm>
            <a:off x="457200" y="685800"/>
            <a:ext cx="12344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IBM Plex Sans"/>
              <a:buNone/>
            </a:pPr>
            <a:r>
              <a:rPr b="1" lang="en-US">
                <a:solidFill>
                  <a:schemeClr val="lt2"/>
                </a:solidFill>
              </a:rPr>
              <a:t>基礎架構</a:t>
            </a:r>
            <a:endParaRPr/>
          </a:p>
        </p:txBody>
      </p:sp>
      <p:sp>
        <p:nvSpPr>
          <p:cNvPr id="642" name="Google Shape;642;p36"/>
          <p:cNvSpPr txBox="1"/>
          <p:nvPr>
            <p:ph idx="1" type="body"/>
          </p:nvPr>
        </p:nvSpPr>
        <p:spPr>
          <a:xfrm>
            <a:off x="457200" y="265176"/>
            <a:ext cx="6583680" cy="274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IBM Plex Sans"/>
              <a:buNone/>
            </a:pPr>
            <a:r>
              <a:rPr lang="en-US"/>
              <a:t>IBM CICD Service Offering</a:t>
            </a:r>
            <a:endParaRPr/>
          </a:p>
        </p:txBody>
      </p:sp>
      <p:sp>
        <p:nvSpPr>
          <p:cNvPr id="643" name="Google Shape;643;p36"/>
          <p:cNvSpPr txBox="1"/>
          <p:nvPr/>
        </p:nvSpPr>
        <p:spPr>
          <a:xfrm>
            <a:off x="960120" y="1828800"/>
            <a:ext cx="12664440" cy="57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90498" lvl="1" marL="891539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644" name="Google Shape;644;p36"/>
          <p:cNvSpPr/>
          <p:nvPr/>
        </p:nvSpPr>
        <p:spPr>
          <a:xfrm>
            <a:off x="1280160" y="1828800"/>
            <a:ext cx="11841480" cy="580644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797979"/>
                </a:solidFill>
                <a:latin typeface="IBM Plex Sans"/>
                <a:ea typeface="IBM Plex Sans"/>
                <a:cs typeface="IBM Plex Sans"/>
                <a:sym typeface="IBM Plex Sans"/>
              </a:rPr>
              <a:t>// 聲明是語法</a:t>
            </a:r>
            <a:endParaRPr b="0" i="0" sz="1800" u="none" cap="none" strike="noStrike">
              <a:solidFill>
                <a:srgbClr val="797979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pipeline {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agent any  </a:t>
            </a:r>
            <a:r>
              <a:rPr b="0" i="0" lang="en-US" sz="1800" u="none" cap="none" strike="noStrike">
                <a:solidFill>
                  <a:srgbClr val="7F7F7F"/>
                </a:solidFill>
                <a:latin typeface="IBM Plex Sans"/>
                <a:ea typeface="IBM Plex Sans"/>
                <a:cs typeface="IBM Plex Sans"/>
                <a:sym typeface="IBM Plex Sans"/>
              </a:rPr>
              <a:t>//使用的節點</a:t>
            </a:r>
            <a:endParaRPr b="0" i="0" sz="1800" u="none" cap="none" strike="noStrike">
              <a:solidFill>
                <a:srgbClr val="7F7F7F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stages {  </a:t>
            </a:r>
            <a:r>
              <a:rPr b="0" i="0" lang="en-US" sz="1800" u="none" cap="none" strike="noStrike">
                <a:solidFill>
                  <a:srgbClr val="7F7F7F"/>
                </a:solidFill>
                <a:latin typeface="IBM Plex Sans"/>
                <a:ea typeface="IBM Plex Sans"/>
                <a:cs typeface="IBM Plex Sans"/>
                <a:sym typeface="IBM Plex Sans"/>
              </a:rPr>
              <a:t>// 階段</a:t>
            </a:r>
            <a:endParaRPr b="0" i="0" sz="1800" u="none" cap="none" strike="noStrike">
              <a:solidFill>
                <a:srgbClr val="7F7F7F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stage(‘Build‘) {  </a:t>
            </a:r>
            <a:r>
              <a:rPr b="0" i="0" lang="en-US" sz="1800" u="none" cap="none" strike="noStrike">
                <a:solidFill>
                  <a:srgbClr val="7F7F7F"/>
                </a:solidFill>
                <a:latin typeface="IBM Plex Sans"/>
                <a:ea typeface="IBM Plex Sans"/>
                <a:cs typeface="IBM Plex Sans"/>
                <a:sym typeface="IBM Plex Sans"/>
              </a:rPr>
              <a:t>//第一階段名為Build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    steps {  </a:t>
            </a:r>
            <a:r>
              <a:rPr b="0" i="0" lang="en-US" sz="1800" u="none" cap="none" strike="noStrike">
                <a:solidFill>
                  <a:srgbClr val="7F7F7F"/>
                </a:solidFill>
                <a:latin typeface="IBM Plex Sans"/>
                <a:ea typeface="IBM Plex Sans"/>
                <a:cs typeface="IBM Plex Sans"/>
                <a:sym typeface="IBM Plex Sans"/>
              </a:rPr>
              <a:t>// 步驟處理事項</a:t>
            </a:r>
            <a:endParaRPr b="0" i="0" sz="1800" u="none" cap="none" strike="noStrike">
              <a:solidFill>
                <a:srgbClr val="7F7F7F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        …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    }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}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stage(‘Test’) {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    steps {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        …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    }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}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stage(‘Deploy’) {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    steps {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        …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    }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}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}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}</a:t>
            </a:r>
            <a:endParaRPr b="0" i="0" sz="1800" u="none" cap="none" strike="noStrik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37"/>
          <p:cNvSpPr txBox="1"/>
          <p:nvPr>
            <p:ph type="title"/>
          </p:nvPr>
        </p:nvSpPr>
        <p:spPr>
          <a:xfrm>
            <a:off x="457200" y="685800"/>
            <a:ext cx="12344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IBM Plex Sans"/>
              <a:buNone/>
            </a:pPr>
            <a:r>
              <a:rPr b="1" lang="en-US">
                <a:solidFill>
                  <a:schemeClr val="lt2"/>
                </a:solidFill>
              </a:rPr>
              <a:t>環境變數</a:t>
            </a:r>
            <a:endParaRPr/>
          </a:p>
        </p:txBody>
      </p:sp>
      <p:sp>
        <p:nvSpPr>
          <p:cNvPr id="650" name="Google Shape;650;p37"/>
          <p:cNvSpPr txBox="1"/>
          <p:nvPr>
            <p:ph idx="1" type="body"/>
          </p:nvPr>
        </p:nvSpPr>
        <p:spPr>
          <a:xfrm>
            <a:off x="457200" y="265176"/>
            <a:ext cx="6583680" cy="274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IBM Plex Sans"/>
              <a:buNone/>
            </a:pPr>
            <a:r>
              <a:rPr lang="en-US"/>
              <a:t>IBM CICD Service Offering</a:t>
            </a:r>
            <a:endParaRPr/>
          </a:p>
        </p:txBody>
      </p:sp>
      <p:sp>
        <p:nvSpPr>
          <p:cNvPr id="651" name="Google Shape;651;p37"/>
          <p:cNvSpPr txBox="1"/>
          <p:nvPr/>
        </p:nvSpPr>
        <p:spPr>
          <a:xfrm>
            <a:off x="960120" y="1828800"/>
            <a:ext cx="12664440" cy="57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90498" lvl="1" marL="891539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652" name="Google Shape;652;p37"/>
          <p:cNvSpPr/>
          <p:nvPr/>
        </p:nvSpPr>
        <p:spPr>
          <a:xfrm>
            <a:off x="1280160" y="1828800"/>
            <a:ext cx="11841480" cy="5805182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pipeline {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agent any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environment {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CC = 'clang'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}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stages {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stage('Example') {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    environment {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        AN_ACCESS_KEY = credentials(‘my-predefined-secret-text’)  </a:t>
            </a:r>
            <a:r>
              <a:rPr b="0" i="0" lang="en-US" sz="1800" u="none" cap="none" strike="noStrike">
                <a:solidFill>
                  <a:srgbClr val="7F7F7F"/>
                </a:solidFill>
                <a:latin typeface="IBM Plex Sans"/>
                <a:ea typeface="IBM Plex Sans"/>
                <a:cs typeface="IBM Plex Sans"/>
                <a:sym typeface="IBM Plex Sans"/>
              </a:rPr>
              <a:t>// 從憑證獲取放到環境變數</a:t>
            </a:r>
            <a:endParaRPr b="0" i="0" sz="1800" u="none" cap="none" strike="noStrike">
              <a:solidFill>
                <a:srgbClr val="7F7F7F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    }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    steps {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        sh 'printenv'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    }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}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}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}</a:t>
            </a:r>
            <a:endParaRPr b="0" i="0" sz="1800" u="none" cap="none" strike="noStrik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"/>
          <p:cNvSpPr txBox="1"/>
          <p:nvPr>
            <p:ph type="title"/>
          </p:nvPr>
        </p:nvSpPr>
        <p:spPr>
          <a:xfrm>
            <a:off x="4723529" y="3611880"/>
            <a:ext cx="9101056" cy="7881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IBM Plex Sans"/>
              <a:buNone/>
            </a:pPr>
            <a:r>
              <a:rPr lang="en-US" sz="4400"/>
              <a:t>網頁界面導覽</a:t>
            </a:r>
            <a:endParaRPr/>
          </a:p>
        </p:txBody>
      </p:sp>
      <p:sp>
        <p:nvSpPr>
          <p:cNvPr id="301" name="Google Shape;301;p3"/>
          <p:cNvSpPr/>
          <p:nvPr/>
        </p:nvSpPr>
        <p:spPr>
          <a:xfrm>
            <a:off x="1068233" y="2450225"/>
            <a:ext cx="3029238" cy="3253601"/>
          </a:xfrm>
          <a:prstGeom prst="parallelogram">
            <a:avLst>
              <a:gd fmla="val 25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b="1" i="0" lang="en-US" sz="9600" u="none" cap="none" strike="noStrike">
                <a:solidFill>
                  <a:srgbClr val="3C3C3C"/>
                </a:solidFill>
                <a:latin typeface="IBM Plex Sans"/>
                <a:ea typeface="IBM Plex Sans"/>
                <a:cs typeface="IBM Plex Sans"/>
                <a:sym typeface="IBM Plex Sans"/>
              </a:rPr>
              <a:t>01</a:t>
            </a:r>
            <a:endParaRPr b="1" i="0" sz="9600" u="none" cap="none" strike="noStrike">
              <a:solidFill>
                <a:srgbClr val="3C3C3C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38"/>
          <p:cNvSpPr txBox="1"/>
          <p:nvPr>
            <p:ph type="title"/>
          </p:nvPr>
        </p:nvSpPr>
        <p:spPr>
          <a:xfrm>
            <a:off x="457200" y="685800"/>
            <a:ext cx="12344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IBM Plex Sans"/>
              <a:buNone/>
            </a:pPr>
            <a:r>
              <a:rPr b="1" lang="en-US">
                <a:solidFill>
                  <a:schemeClr val="lt2"/>
                </a:solidFill>
              </a:rPr>
              <a:t>環境變數</a:t>
            </a:r>
            <a:endParaRPr/>
          </a:p>
        </p:txBody>
      </p:sp>
      <p:sp>
        <p:nvSpPr>
          <p:cNvPr id="658" name="Google Shape;658;p38"/>
          <p:cNvSpPr txBox="1"/>
          <p:nvPr>
            <p:ph idx="1" type="body"/>
          </p:nvPr>
        </p:nvSpPr>
        <p:spPr>
          <a:xfrm>
            <a:off x="457200" y="265176"/>
            <a:ext cx="6583680" cy="274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IBM Plex Sans"/>
              <a:buNone/>
            </a:pPr>
            <a:r>
              <a:rPr lang="en-US"/>
              <a:t>IBM CICD Service Offering</a:t>
            </a:r>
            <a:endParaRPr/>
          </a:p>
        </p:txBody>
      </p:sp>
      <p:sp>
        <p:nvSpPr>
          <p:cNvPr id="659" name="Google Shape;659;p38"/>
          <p:cNvSpPr txBox="1"/>
          <p:nvPr/>
        </p:nvSpPr>
        <p:spPr>
          <a:xfrm>
            <a:off x="960120" y="1828800"/>
            <a:ext cx="12664440" cy="57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898" lvl="1" marL="891539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■"/>
            </a:pPr>
            <a:r>
              <a:rPr b="0" i="0" lang="en-US" sz="2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為環境變數指定名稱和值</a:t>
            </a:r>
            <a:endParaRPr b="0" i="0" sz="24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660" name="Google Shape;660;p38"/>
          <p:cNvSpPr/>
          <p:nvPr/>
        </p:nvSpPr>
        <p:spPr>
          <a:xfrm>
            <a:off x="1289925" y="2286000"/>
            <a:ext cx="11841480" cy="5805182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pipeline {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agent any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environment {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CC = 'clang'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}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stages {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stage('Example') {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    environment {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        AN_ACCESS_KEY = credentials(‘my-predefined-secret-text’)  </a:t>
            </a:r>
            <a:r>
              <a:rPr b="0" i="0" lang="en-US" sz="1800" u="none" cap="none" strike="noStrike">
                <a:solidFill>
                  <a:srgbClr val="7F7F7F"/>
                </a:solidFill>
                <a:latin typeface="IBM Plex Sans"/>
                <a:ea typeface="IBM Plex Sans"/>
                <a:cs typeface="IBM Plex Sans"/>
                <a:sym typeface="IBM Plex Sans"/>
              </a:rPr>
              <a:t>// 從憑證獲取放到環境變數</a:t>
            </a:r>
            <a:endParaRPr b="0" i="0" sz="1800" u="none" cap="none" strike="noStrike">
              <a:solidFill>
                <a:srgbClr val="7F7F7F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    }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    steps {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        sh 'printenv'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    }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}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}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}</a:t>
            </a:r>
            <a:endParaRPr b="0" i="0" sz="1800" u="none" cap="none" strike="noStrik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39"/>
          <p:cNvSpPr txBox="1"/>
          <p:nvPr>
            <p:ph type="title"/>
          </p:nvPr>
        </p:nvSpPr>
        <p:spPr>
          <a:xfrm>
            <a:off x="457200" y="685800"/>
            <a:ext cx="12344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IBM Plex Sans"/>
              <a:buNone/>
            </a:pPr>
            <a:r>
              <a:rPr b="1" lang="en-US">
                <a:solidFill>
                  <a:schemeClr val="lt2"/>
                </a:solidFill>
              </a:rPr>
              <a:t>Tools</a:t>
            </a:r>
            <a:endParaRPr b="1">
              <a:solidFill>
                <a:schemeClr val="lt2"/>
              </a:solidFill>
            </a:endParaRPr>
          </a:p>
        </p:txBody>
      </p:sp>
      <p:sp>
        <p:nvSpPr>
          <p:cNvPr id="666" name="Google Shape;666;p39"/>
          <p:cNvSpPr txBox="1"/>
          <p:nvPr>
            <p:ph idx="1" type="body"/>
          </p:nvPr>
        </p:nvSpPr>
        <p:spPr>
          <a:xfrm>
            <a:off x="457200" y="265176"/>
            <a:ext cx="6583680" cy="274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IBM Plex Sans"/>
              <a:buNone/>
            </a:pPr>
            <a:r>
              <a:rPr lang="en-US"/>
              <a:t>IBM CICD Service Offering</a:t>
            </a:r>
            <a:endParaRPr/>
          </a:p>
        </p:txBody>
      </p:sp>
      <p:sp>
        <p:nvSpPr>
          <p:cNvPr id="667" name="Google Shape;667;p39"/>
          <p:cNvSpPr txBox="1"/>
          <p:nvPr/>
        </p:nvSpPr>
        <p:spPr>
          <a:xfrm>
            <a:off x="541597" y="1828800"/>
            <a:ext cx="6080700" cy="3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898" lvl="1" marL="891539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■"/>
            </a:pPr>
            <a:r>
              <a:rPr b="0" i="0" lang="en-US" sz="2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使用工具，如使用nodejs指定哪個版本</a:t>
            </a:r>
            <a:endParaRPr b="0" i="0" sz="24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668" name="Google Shape;668;p39"/>
          <p:cNvSpPr/>
          <p:nvPr/>
        </p:nvSpPr>
        <p:spPr>
          <a:xfrm>
            <a:off x="875788" y="2629525"/>
            <a:ext cx="5746500" cy="41136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pipeline {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agent any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tools {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nodejs '16.20.2'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}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stages {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stage('NodeJS Version') {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    steps {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        sh 'npm version'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        sh 'node -v'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    }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}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}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}</a:t>
            </a:r>
            <a:endParaRPr b="0" i="0" sz="1800" u="none" cap="none" strike="noStrik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669" name="Google Shape;669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86755" y="1869296"/>
            <a:ext cx="6475567" cy="5634063"/>
          </a:xfrm>
          <a:prstGeom prst="rect">
            <a:avLst/>
          </a:prstGeom>
          <a:noFill/>
          <a:ln cap="flat" cmpd="sng" w="9525">
            <a:solidFill>
              <a:srgbClr val="0C0C0C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40"/>
          <p:cNvSpPr txBox="1"/>
          <p:nvPr>
            <p:ph type="title"/>
          </p:nvPr>
        </p:nvSpPr>
        <p:spPr>
          <a:xfrm>
            <a:off x="457200" y="685800"/>
            <a:ext cx="12344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IBM Plex Sans"/>
              <a:buNone/>
            </a:pPr>
            <a:r>
              <a:rPr b="1" lang="en-US">
                <a:solidFill>
                  <a:schemeClr val="lt2"/>
                </a:solidFill>
              </a:rPr>
              <a:t>抓取Gitlab project版本</a:t>
            </a:r>
            <a:endParaRPr/>
          </a:p>
        </p:txBody>
      </p:sp>
      <p:sp>
        <p:nvSpPr>
          <p:cNvPr id="675" name="Google Shape;675;p40"/>
          <p:cNvSpPr txBox="1"/>
          <p:nvPr>
            <p:ph idx="1" type="body"/>
          </p:nvPr>
        </p:nvSpPr>
        <p:spPr>
          <a:xfrm>
            <a:off x="457200" y="265176"/>
            <a:ext cx="6583680" cy="274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IBM Plex Sans"/>
              <a:buNone/>
            </a:pPr>
            <a:r>
              <a:rPr lang="en-US"/>
              <a:t>IBM CICD Service Offering</a:t>
            </a:r>
            <a:endParaRPr/>
          </a:p>
        </p:txBody>
      </p:sp>
      <p:sp>
        <p:nvSpPr>
          <p:cNvPr id="676" name="Google Shape;676;p40"/>
          <p:cNvSpPr txBox="1"/>
          <p:nvPr/>
        </p:nvSpPr>
        <p:spPr>
          <a:xfrm>
            <a:off x="960120" y="1828800"/>
            <a:ext cx="12664440" cy="57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90498" lvl="1" marL="891539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677" name="Google Shape;677;p40"/>
          <p:cNvSpPr/>
          <p:nvPr/>
        </p:nvSpPr>
        <p:spPr>
          <a:xfrm>
            <a:off x="411480" y="2068285"/>
            <a:ext cx="13761720" cy="5236029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stage('Checkout') {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steps {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// Get  code from a Gitlab repository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withCredentials([gitUsernamePassword(credentialsId: 'github-user',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gitToolName: 'git-tool')]) {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  script {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      def check_tag = sh(script: "git ls-remote --tags  ${GIT_REPO_URL} | grep ${env.Tag} || true", returnStdout: true).trim()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      if (!env.Tag) {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          error("*** Build failed, Version can't no be empty.")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      } else if (!check_tag) {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          error('*** Tag does not exist.')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      } else {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          env.APP_VERSION = env.Tag</a:t>
            </a:r>
            <a:endParaRPr b="0" i="0" sz="1800" u="none" cap="none" strike="noStrik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          input "Are you sure to deploy ${APP_VERSION} version?"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          currentBuild.description = "Version: ${APP_VERSION}"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      }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     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….</a:t>
            </a:r>
            <a:endParaRPr b="0" i="0" sz="1800" u="none" cap="none" strike="noStrik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678" name="Google Shape;678;p40"/>
          <p:cNvSpPr/>
          <p:nvPr/>
        </p:nvSpPr>
        <p:spPr>
          <a:xfrm>
            <a:off x="640080" y="2971800"/>
            <a:ext cx="10652760" cy="640080"/>
          </a:xfrm>
          <a:prstGeom prst="rect">
            <a:avLst/>
          </a:prstGeom>
          <a:noFill/>
          <a:ln cap="flat" cmpd="sng" w="127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60"/>
              <a:buFont typeface="Arial"/>
              <a:buNone/>
            </a:pPr>
            <a:r>
              <a:t/>
            </a:r>
            <a:endParaRPr b="0" i="0" sz="2160" u="none" cap="none" strike="noStrik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679" name="Google Shape;679;p40"/>
          <p:cNvSpPr txBox="1"/>
          <p:nvPr/>
        </p:nvSpPr>
        <p:spPr>
          <a:xfrm>
            <a:off x="11475720" y="3154680"/>
            <a:ext cx="178308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C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取得gitlab權限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0" name="Google Shape;680;p40"/>
          <p:cNvSpPr/>
          <p:nvPr/>
        </p:nvSpPr>
        <p:spPr>
          <a:xfrm>
            <a:off x="1143000" y="3875314"/>
            <a:ext cx="12481560" cy="1336765"/>
          </a:xfrm>
          <a:prstGeom prst="rect">
            <a:avLst/>
          </a:prstGeom>
          <a:noFill/>
          <a:ln cap="flat" cmpd="sng" w="127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60"/>
              <a:buFont typeface="Arial"/>
              <a:buNone/>
            </a:pPr>
            <a:r>
              <a:t/>
            </a:r>
            <a:endParaRPr b="0" i="0" sz="2160" u="none" cap="none" strike="noStrik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681" name="Google Shape;681;p40"/>
          <p:cNvSpPr txBox="1"/>
          <p:nvPr/>
        </p:nvSpPr>
        <p:spPr>
          <a:xfrm>
            <a:off x="9372600" y="4497978"/>
            <a:ext cx="178308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C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確認是否有填版本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2" name="Google Shape;682;p40"/>
          <p:cNvSpPr txBox="1"/>
          <p:nvPr/>
        </p:nvSpPr>
        <p:spPr>
          <a:xfrm>
            <a:off x="9235440" y="5713911"/>
            <a:ext cx="178308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C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確認是否部署</a:t>
            </a:r>
            <a:endParaRPr b="0" i="0" sz="2000" u="none" cap="none" strike="noStrike">
              <a:solidFill>
                <a:srgbClr val="C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683" name="Google Shape;683;p40"/>
          <p:cNvSpPr/>
          <p:nvPr/>
        </p:nvSpPr>
        <p:spPr>
          <a:xfrm>
            <a:off x="1143000" y="5245827"/>
            <a:ext cx="12481560" cy="1382484"/>
          </a:xfrm>
          <a:prstGeom prst="rect">
            <a:avLst/>
          </a:prstGeom>
          <a:noFill/>
          <a:ln cap="flat" cmpd="sng" w="127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60"/>
              <a:buFont typeface="Arial"/>
              <a:buNone/>
            </a:pPr>
            <a:r>
              <a:t/>
            </a:r>
            <a:endParaRPr b="0" i="0" sz="2160" u="none" cap="none" strike="noStrik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41"/>
          <p:cNvSpPr txBox="1"/>
          <p:nvPr>
            <p:ph type="title"/>
          </p:nvPr>
        </p:nvSpPr>
        <p:spPr>
          <a:xfrm>
            <a:off x="457200" y="685800"/>
            <a:ext cx="12344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IBM Plex Sans"/>
              <a:buNone/>
            </a:pPr>
            <a:r>
              <a:rPr b="1" lang="en-US">
                <a:solidFill>
                  <a:schemeClr val="lt2"/>
                </a:solidFill>
              </a:rPr>
              <a:t>抓取Gitlab project版本</a:t>
            </a:r>
            <a:endParaRPr/>
          </a:p>
        </p:txBody>
      </p:sp>
      <p:sp>
        <p:nvSpPr>
          <p:cNvPr id="689" name="Google Shape;689;p41"/>
          <p:cNvSpPr txBox="1"/>
          <p:nvPr>
            <p:ph idx="1" type="body"/>
          </p:nvPr>
        </p:nvSpPr>
        <p:spPr>
          <a:xfrm>
            <a:off x="457200" y="265176"/>
            <a:ext cx="6583680" cy="274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IBM Plex Sans"/>
              <a:buNone/>
            </a:pPr>
            <a:r>
              <a:rPr lang="en-US"/>
              <a:t>IBM CICD Service Offering</a:t>
            </a:r>
            <a:endParaRPr/>
          </a:p>
        </p:txBody>
      </p:sp>
      <p:sp>
        <p:nvSpPr>
          <p:cNvPr id="690" name="Google Shape;690;p41"/>
          <p:cNvSpPr txBox="1"/>
          <p:nvPr/>
        </p:nvSpPr>
        <p:spPr>
          <a:xfrm>
            <a:off x="960120" y="1828800"/>
            <a:ext cx="12664440" cy="57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90498" lvl="1" marL="891539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691" name="Google Shape;691;p41"/>
          <p:cNvSpPr/>
          <p:nvPr/>
        </p:nvSpPr>
        <p:spPr>
          <a:xfrm>
            <a:off x="411480" y="2514600"/>
            <a:ext cx="13761720" cy="4576354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…             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      env.GIT_COMMIT = sh(script: "git ls-remote --tags  ${GIT_REPO_URL} | grep ${APP_VERSION} | awk '{print \$1}'", returnStdout: true).trim()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     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      checkout([$class: 'GitSCM',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          branches: [[name: "${GIT_COMMIT}"]],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          userRemoteConfigs: [[url: "${GIT_REPO_URL}", credentialsId: 'github-user']]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      ])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      env.GIT_COMMIT_SHORT = sh(script: "git rev-parse --short ${GIT_COMMIT}", returnStdout: true).trim()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  }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}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}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}</a:t>
            </a:r>
            <a:endParaRPr b="0" i="0" sz="1800" u="none" cap="none" strike="noStrik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692" name="Google Shape;692;p41"/>
          <p:cNvSpPr/>
          <p:nvPr/>
        </p:nvSpPr>
        <p:spPr>
          <a:xfrm>
            <a:off x="1097280" y="4119154"/>
            <a:ext cx="11704320" cy="1092926"/>
          </a:xfrm>
          <a:prstGeom prst="rect">
            <a:avLst/>
          </a:prstGeom>
          <a:noFill/>
          <a:ln cap="flat" cmpd="sng" w="127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60"/>
              <a:buFont typeface="Arial"/>
              <a:buNone/>
            </a:pPr>
            <a:r>
              <a:t/>
            </a:r>
            <a:endParaRPr b="0" i="0" sz="2160" u="none" cap="none" strike="noStrik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693" name="Google Shape;693;p41"/>
          <p:cNvSpPr txBox="1"/>
          <p:nvPr/>
        </p:nvSpPr>
        <p:spPr>
          <a:xfrm>
            <a:off x="10538460" y="4229100"/>
            <a:ext cx="178308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C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切到指定版本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42"/>
          <p:cNvSpPr txBox="1"/>
          <p:nvPr>
            <p:ph type="title"/>
          </p:nvPr>
        </p:nvSpPr>
        <p:spPr>
          <a:xfrm>
            <a:off x="457200" y="685800"/>
            <a:ext cx="12344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IBM Plex Sans"/>
              <a:buNone/>
            </a:pPr>
            <a:r>
              <a:rPr b="1" lang="en-US">
                <a:solidFill>
                  <a:schemeClr val="lt2"/>
                </a:solidFill>
              </a:rPr>
              <a:t>同步Dev gitlab project到Stage gitlab project</a:t>
            </a:r>
            <a:endParaRPr b="1">
              <a:solidFill>
                <a:schemeClr val="lt2"/>
              </a:solidFill>
            </a:endParaRPr>
          </a:p>
        </p:txBody>
      </p:sp>
      <p:sp>
        <p:nvSpPr>
          <p:cNvPr id="699" name="Google Shape;699;p42"/>
          <p:cNvSpPr txBox="1"/>
          <p:nvPr>
            <p:ph idx="1" type="body"/>
          </p:nvPr>
        </p:nvSpPr>
        <p:spPr>
          <a:xfrm>
            <a:off x="457200" y="265176"/>
            <a:ext cx="6583680" cy="274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IBM Plex Sans"/>
              <a:buNone/>
            </a:pPr>
            <a:r>
              <a:rPr lang="en-US"/>
              <a:t>IBM CICD Service Offering</a:t>
            </a:r>
            <a:endParaRPr/>
          </a:p>
        </p:txBody>
      </p:sp>
      <p:sp>
        <p:nvSpPr>
          <p:cNvPr id="700" name="Google Shape;700;p42"/>
          <p:cNvSpPr txBox="1"/>
          <p:nvPr/>
        </p:nvSpPr>
        <p:spPr>
          <a:xfrm>
            <a:off x="960120" y="1828800"/>
            <a:ext cx="12664440" cy="57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90498" lvl="1" marL="891539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701" name="Google Shape;701;p42"/>
          <p:cNvSpPr/>
          <p:nvPr/>
        </p:nvSpPr>
        <p:spPr>
          <a:xfrm>
            <a:off x="411480" y="1554480"/>
            <a:ext cx="13761720" cy="6551458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pipeline {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agent any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environment {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GIT_REPO_URL = 'https://ddpsg01.cbsd.scsb.com.tw/credit-loan-online-service/cicd-example.git'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TARGET_GIT_REPO_URL = 'https://sdpsg01.cbss.scsb.com.tw /credit-loan-online-service/cicd-example.git'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}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stage('Mirror Git Repository') {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steps {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script {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withCredentials([gitUsernamePassword(credentialsId: 'github-user', gitToolName: 'git-tool')]) {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  if (fileExists("git-mirror-data")){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    sh "rm -rf git-mirror-data"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  }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  sh "git clone --bare ${GIT_REPO_URL} mirror-data"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}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withCredentials([gitUsernamePassword(credentialsId: 'github-stage-user', gitToolName: 'git-tool')]) {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  sh "cd mirror-data &amp;&amp; git push --mirror ${TARGET_GIT_REPO_URL}"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}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}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}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}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}</a:t>
            </a:r>
            <a:endParaRPr b="0" i="0" sz="1800" u="none" cap="none" strike="noStrik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702" name="Google Shape;702;p42"/>
          <p:cNvSpPr/>
          <p:nvPr/>
        </p:nvSpPr>
        <p:spPr>
          <a:xfrm>
            <a:off x="940526" y="4119154"/>
            <a:ext cx="11704320" cy="1641566"/>
          </a:xfrm>
          <a:prstGeom prst="rect">
            <a:avLst/>
          </a:prstGeom>
          <a:noFill/>
          <a:ln cap="flat" cmpd="sng" w="127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60"/>
              <a:buFont typeface="Arial"/>
              <a:buNone/>
            </a:pPr>
            <a:r>
              <a:t/>
            </a:r>
            <a:endParaRPr b="0" i="0" sz="2160" u="none" cap="none" strike="noStrik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703" name="Google Shape;703;p42"/>
          <p:cNvSpPr txBox="1"/>
          <p:nvPr/>
        </p:nvSpPr>
        <p:spPr>
          <a:xfrm>
            <a:off x="6423660" y="5195969"/>
            <a:ext cx="4229100" cy="3886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C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下載dev專案Git 儲存庫，不具備程式碼工作目錄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4" name="Google Shape;704;p42"/>
          <p:cNvSpPr/>
          <p:nvPr/>
        </p:nvSpPr>
        <p:spPr>
          <a:xfrm>
            <a:off x="685800" y="2464090"/>
            <a:ext cx="11201400" cy="599150"/>
          </a:xfrm>
          <a:prstGeom prst="rect">
            <a:avLst/>
          </a:prstGeom>
          <a:noFill/>
          <a:ln cap="flat" cmpd="sng" w="127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60"/>
              <a:buFont typeface="Arial"/>
              <a:buNone/>
            </a:pPr>
            <a:r>
              <a:t/>
            </a:r>
            <a:endParaRPr b="0" i="0" sz="2160" u="none" cap="none" strike="noStrik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705" name="Google Shape;705;p42"/>
          <p:cNvSpPr txBox="1"/>
          <p:nvPr/>
        </p:nvSpPr>
        <p:spPr>
          <a:xfrm>
            <a:off x="11978640" y="2446839"/>
            <a:ext cx="1783080" cy="5012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C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Dev gitlab url</a:t>
            </a:r>
            <a:endParaRPr b="0" i="0" sz="2000" u="none" cap="none" strike="noStrike">
              <a:solidFill>
                <a:srgbClr val="C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706" name="Google Shape;706;p42"/>
          <p:cNvSpPr txBox="1"/>
          <p:nvPr/>
        </p:nvSpPr>
        <p:spPr>
          <a:xfrm>
            <a:off x="11978640" y="2786338"/>
            <a:ext cx="1783080" cy="5012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C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Stage gitlab url</a:t>
            </a:r>
            <a:endParaRPr b="0" i="0" sz="2000" u="none" cap="none" strike="noStrike">
              <a:solidFill>
                <a:srgbClr val="C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707" name="Google Shape;707;p42"/>
          <p:cNvSpPr/>
          <p:nvPr/>
        </p:nvSpPr>
        <p:spPr>
          <a:xfrm>
            <a:off x="940526" y="6059357"/>
            <a:ext cx="11704320" cy="872397"/>
          </a:xfrm>
          <a:prstGeom prst="rect">
            <a:avLst/>
          </a:prstGeom>
          <a:noFill/>
          <a:ln cap="flat" cmpd="sng" w="127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60"/>
              <a:buFont typeface="Arial"/>
              <a:buNone/>
            </a:pPr>
            <a:r>
              <a:t/>
            </a:r>
            <a:endParaRPr b="0" i="0" sz="2160" u="none" cap="none" strike="noStrik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708" name="Google Shape;708;p42"/>
          <p:cNvSpPr txBox="1"/>
          <p:nvPr/>
        </p:nvSpPr>
        <p:spPr>
          <a:xfrm>
            <a:off x="8299813" y="6495555"/>
            <a:ext cx="4229100" cy="3886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C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推送專案Git 儲存庫到stage 完成同步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43"/>
          <p:cNvSpPr txBox="1"/>
          <p:nvPr>
            <p:ph type="title"/>
          </p:nvPr>
        </p:nvSpPr>
        <p:spPr>
          <a:xfrm>
            <a:off x="457200" y="685800"/>
            <a:ext cx="12344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IBM Plex Sans"/>
              <a:buNone/>
            </a:pPr>
            <a:r>
              <a:rPr b="1" lang="en-US">
                <a:solidFill>
                  <a:schemeClr val="lt2"/>
                </a:solidFill>
              </a:rPr>
              <a:t>片段程式碼產生器</a:t>
            </a:r>
            <a:endParaRPr/>
          </a:p>
        </p:txBody>
      </p:sp>
      <p:sp>
        <p:nvSpPr>
          <p:cNvPr id="714" name="Google Shape;714;p43"/>
          <p:cNvSpPr txBox="1"/>
          <p:nvPr>
            <p:ph idx="1" type="body"/>
          </p:nvPr>
        </p:nvSpPr>
        <p:spPr>
          <a:xfrm>
            <a:off x="457200" y="265176"/>
            <a:ext cx="6583680" cy="274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IBM Plex Sans"/>
              <a:buNone/>
            </a:pPr>
            <a:r>
              <a:rPr lang="en-US"/>
              <a:t>IBM CICD Service Offering</a:t>
            </a:r>
            <a:endParaRPr/>
          </a:p>
        </p:txBody>
      </p:sp>
      <p:sp>
        <p:nvSpPr>
          <p:cNvPr id="715" name="Google Shape;715;p43"/>
          <p:cNvSpPr txBox="1"/>
          <p:nvPr/>
        </p:nvSpPr>
        <p:spPr>
          <a:xfrm>
            <a:off x="960120" y="1828800"/>
            <a:ext cx="12664440" cy="57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90498" lvl="1" marL="891539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716" name="Google Shape;716;p43"/>
          <p:cNvPicPr preferRelativeResize="0"/>
          <p:nvPr/>
        </p:nvPicPr>
        <p:blipFill rotWithShape="1">
          <a:blip r:embed="rId3">
            <a:alphaModFix/>
          </a:blip>
          <a:srcRect b="4237" l="0" r="0" t="0"/>
          <a:stretch/>
        </p:blipFill>
        <p:spPr>
          <a:xfrm>
            <a:off x="1884950" y="1692718"/>
            <a:ext cx="10916650" cy="594522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17" name="Google Shape;717;p43"/>
          <p:cNvSpPr/>
          <p:nvPr/>
        </p:nvSpPr>
        <p:spPr>
          <a:xfrm>
            <a:off x="1965960" y="5897880"/>
            <a:ext cx="2651760" cy="411480"/>
          </a:xfrm>
          <a:prstGeom prst="rect">
            <a:avLst/>
          </a:prstGeom>
          <a:noFill/>
          <a:ln cap="flat" cmpd="sng" w="127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60"/>
              <a:buFont typeface="Arial"/>
              <a:buNone/>
            </a:pPr>
            <a:r>
              <a:t/>
            </a:r>
            <a:endParaRPr b="0" i="0" sz="2160" u="none" cap="none" strike="noStrik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2" name="Google Shape;722;p44"/>
          <p:cNvPicPr preferRelativeResize="0"/>
          <p:nvPr/>
        </p:nvPicPr>
        <p:blipFill rotWithShape="1">
          <a:blip r:embed="rId3">
            <a:alphaModFix/>
          </a:blip>
          <a:srcRect b="20000" l="0" r="0" t="0"/>
          <a:stretch/>
        </p:blipFill>
        <p:spPr>
          <a:xfrm>
            <a:off x="2020057" y="1554480"/>
            <a:ext cx="10544566" cy="658368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23" name="Google Shape;723;p44"/>
          <p:cNvSpPr txBox="1"/>
          <p:nvPr>
            <p:ph type="title"/>
          </p:nvPr>
        </p:nvSpPr>
        <p:spPr>
          <a:xfrm>
            <a:off x="457200" y="685800"/>
            <a:ext cx="12344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IBM Plex Sans"/>
              <a:buNone/>
            </a:pPr>
            <a:r>
              <a:rPr b="1" lang="en-US">
                <a:solidFill>
                  <a:schemeClr val="lt2"/>
                </a:solidFill>
              </a:rPr>
              <a:t>片段程式碼產生器</a:t>
            </a:r>
            <a:endParaRPr/>
          </a:p>
        </p:txBody>
      </p:sp>
      <p:sp>
        <p:nvSpPr>
          <p:cNvPr id="724" name="Google Shape;724;p44"/>
          <p:cNvSpPr txBox="1"/>
          <p:nvPr>
            <p:ph idx="1" type="body"/>
          </p:nvPr>
        </p:nvSpPr>
        <p:spPr>
          <a:xfrm>
            <a:off x="457200" y="265176"/>
            <a:ext cx="6583680" cy="274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IBM Plex Sans"/>
              <a:buNone/>
            </a:pPr>
            <a:r>
              <a:rPr lang="en-US"/>
              <a:t>IBM CICD Service Offering</a:t>
            </a:r>
            <a:endParaRPr/>
          </a:p>
        </p:txBody>
      </p:sp>
      <p:sp>
        <p:nvSpPr>
          <p:cNvPr id="725" name="Google Shape;725;p44"/>
          <p:cNvSpPr txBox="1"/>
          <p:nvPr/>
        </p:nvSpPr>
        <p:spPr>
          <a:xfrm>
            <a:off x="960120" y="1828800"/>
            <a:ext cx="12664440" cy="57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90498" lvl="1" marL="891539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45"/>
          <p:cNvSpPr txBox="1"/>
          <p:nvPr>
            <p:ph type="title"/>
          </p:nvPr>
        </p:nvSpPr>
        <p:spPr>
          <a:xfrm>
            <a:off x="457200" y="685800"/>
            <a:ext cx="12344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IBM Plex Sans"/>
              <a:buNone/>
            </a:pPr>
            <a:r>
              <a:rPr b="1" lang="en-US">
                <a:solidFill>
                  <a:schemeClr val="lt2"/>
                </a:solidFill>
              </a:rPr>
              <a:t>Stage 顏色代表</a:t>
            </a:r>
            <a:endParaRPr/>
          </a:p>
        </p:txBody>
      </p:sp>
      <p:sp>
        <p:nvSpPr>
          <p:cNvPr id="731" name="Google Shape;731;p45"/>
          <p:cNvSpPr txBox="1"/>
          <p:nvPr>
            <p:ph idx="1" type="body"/>
          </p:nvPr>
        </p:nvSpPr>
        <p:spPr>
          <a:xfrm>
            <a:off x="457200" y="265176"/>
            <a:ext cx="6583680" cy="274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IBM Plex Sans"/>
              <a:buNone/>
            </a:pPr>
            <a:r>
              <a:rPr lang="en-US"/>
              <a:t>IBM CICD Service Offering</a:t>
            </a:r>
            <a:endParaRPr/>
          </a:p>
        </p:txBody>
      </p:sp>
      <p:sp>
        <p:nvSpPr>
          <p:cNvPr id="732" name="Google Shape;732;p45"/>
          <p:cNvSpPr txBox="1"/>
          <p:nvPr/>
        </p:nvSpPr>
        <p:spPr>
          <a:xfrm>
            <a:off x="960120" y="1828800"/>
            <a:ext cx="12664440" cy="57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90498" lvl="1" marL="891539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733" name="Google Shape;733;p45"/>
          <p:cNvPicPr preferRelativeResize="0"/>
          <p:nvPr/>
        </p:nvPicPr>
        <p:blipFill rotWithShape="1">
          <a:blip r:embed="rId3">
            <a:alphaModFix/>
          </a:blip>
          <a:srcRect b="0" l="25124" r="0" t="39295"/>
          <a:stretch/>
        </p:blipFill>
        <p:spPr>
          <a:xfrm>
            <a:off x="4069080" y="3426094"/>
            <a:ext cx="9941249" cy="4117706"/>
          </a:xfrm>
          <a:prstGeom prst="rect">
            <a:avLst/>
          </a:prstGeom>
          <a:noFill/>
          <a:ln cap="flat" cmpd="sng" w="9525">
            <a:solidFill>
              <a:srgbClr val="0C0C0C"/>
            </a:solidFill>
            <a:prstDash val="solid"/>
            <a:round/>
            <a:headEnd len="sm" w="sm" type="none"/>
            <a:tailEnd len="sm" w="sm" type="none"/>
          </a:ln>
        </p:spPr>
      </p:pic>
      <p:graphicFrame>
        <p:nvGraphicFramePr>
          <p:cNvPr id="734" name="Google Shape;734;p45"/>
          <p:cNvGraphicFramePr/>
          <p:nvPr/>
        </p:nvGraphicFramePr>
        <p:xfrm>
          <a:off x="556260" y="1728309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{31073996-3FA2-471D-A37A-0ECAF6524187}</a:tableStyleId>
              </a:tblPr>
              <a:tblGrid>
                <a:gridCol w="3192775"/>
                <a:gridCol w="3192775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160"/>
                        <a:buFont typeface="Arial"/>
                        <a:buNone/>
                      </a:pPr>
                      <a:r>
                        <a:rPr lang="en-US" sz="2160" u="none" cap="none" strike="noStrike">
                          <a:solidFill>
                            <a:schemeClr val="lt2"/>
                          </a:solidFill>
                        </a:rPr>
                        <a:t>顏色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160"/>
                        <a:buFont typeface="Arial"/>
                        <a:buNone/>
                      </a:pPr>
                      <a:r>
                        <a:rPr lang="en-US" sz="2160" u="none" cap="none" strike="noStrike">
                          <a:solidFill>
                            <a:schemeClr val="lt2"/>
                          </a:solidFill>
                        </a:rPr>
                        <a:t>含意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160"/>
                        <a:buFont typeface="Arial"/>
                        <a:buNone/>
                      </a:pPr>
                      <a:r>
                        <a:rPr lang="en-US" sz="2160" u="none" cap="none" strike="noStrike"/>
                        <a:t>藍色條紋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160"/>
                        <a:buFont typeface="Arial"/>
                        <a:buNone/>
                      </a:pPr>
                      <a:r>
                        <a:rPr lang="en-US" sz="2160" u="none" cap="none" strike="noStrike"/>
                        <a:t>運行中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160"/>
                        <a:buFont typeface="Arial"/>
                        <a:buNone/>
                      </a:pPr>
                      <a:r>
                        <a:rPr lang="en-US" sz="2160" u="none" cap="none" strike="noStrike"/>
                        <a:t>白色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160"/>
                        <a:buFont typeface="Arial"/>
                        <a:buNone/>
                      </a:pPr>
                      <a:r>
                        <a:rPr lang="en-US" sz="2160" u="none" cap="none" strike="noStrike"/>
                        <a:t>階段尚未執行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160"/>
                        <a:buFont typeface="Arial"/>
                        <a:buNone/>
                      </a:pPr>
                      <a:r>
                        <a:rPr lang="en-US" sz="2160" u="none" cap="none" strike="noStrike"/>
                        <a:t>紅色條紋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160"/>
                        <a:buFont typeface="Arial"/>
                        <a:buNone/>
                      </a:pPr>
                      <a:r>
                        <a:rPr lang="en-US" sz="2160" u="none" cap="none" strike="noStrike"/>
                        <a:t>階段執行失敗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160"/>
                        <a:buFont typeface="Arial"/>
                        <a:buNone/>
                      </a:pPr>
                      <a:r>
                        <a:rPr lang="en-US" sz="2160" u="none" cap="none" strike="noStrike"/>
                        <a:t>綠色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160"/>
                        <a:buFont typeface="Arial"/>
                        <a:buNone/>
                      </a:pPr>
                      <a:r>
                        <a:rPr lang="en-US" sz="2160" u="none" cap="none" strike="noStrike"/>
                        <a:t>階段執行成功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46"/>
          <p:cNvSpPr txBox="1"/>
          <p:nvPr>
            <p:ph type="title"/>
          </p:nvPr>
        </p:nvSpPr>
        <p:spPr>
          <a:xfrm>
            <a:off x="457200" y="685800"/>
            <a:ext cx="12344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IBM Plex Sans"/>
              <a:buNone/>
            </a:pPr>
            <a:r>
              <a:rPr b="1" lang="en-US">
                <a:solidFill>
                  <a:schemeClr val="lt2"/>
                </a:solidFill>
              </a:rPr>
              <a:t>查看Log</a:t>
            </a:r>
            <a:endParaRPr b="1">
              <a:solidFill>
                <a:schemeClr val="lt2"/>
              </a:solidFill>
            </a:endParaRPr>
          </a:p>
        </p:txBody>
      </p:sp>
      <p:sp>
        <p:nvSpPr>
          <p:cNvPr id="740" name="Google Shape;740;p46"/>
          <p:cNvSpPr txBox="1"/>
          <p:nvPr>
            <p:ph idx="1" type="body"/>
          </p:nvPr>
        </p:nvSpPr>
        <p:spPr>
          <a:xfrm>
            <a:off x="457200" y="265176"/>
            <a:ext cx="6583680" cy="274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IBM Plex Sans"/>
              <a:buNone/>
            </a:pPr>
            <a:r>
              <a:rPr lang="en-US"/>
              <a:t>IBM CICD Service Offering</a:t>
            </a:r>
            <a:endParaRPr/>
          </a:p>
        </p:txBody>
      </p:sp>
      <p:sp>
        <p:nvSpPr>
          <p:cNvPr id="741" name="Google Shape;741;p46"/>
          <p:cNvSpPr txBox="1"/>
          <p:nvPr/>
        </p:nvSpPr>
        <p:spPr>
          <a:xfrm>
            <a:off x="960120" y="1828800"/>
            <a:ext cx="12664440" cy="57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898" lvl="1" marL="891539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■"/>
            </a:pPr>
            <a:r>
              <a:rPr b="0" i="0" lang="en-US" sz="2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在Stage上滑鼠懸停，點擊Logs查看階段log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42" name="Google Shape;742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0527" y="2651760"/>
            <a:ext cx="13049345" cy="4953036"/>
          </a:xfrm>
          <a:prstGeom prst="rect">
            <a:avLst/>
          </a:prstGeom>
          <a:noFill/>
          <a:ln cap="flat" cmpd="sng" w="9525">
            <a:solidFill>
              <a:srgbClr val="0C0C0C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43" name="Google Shape;743;p46"/>
          <p:cNvSpPr/>
          <p:nvPr/>
        </p:nvSpPr>
        <p:spPr>
          <a:xfrm>
            <a:off x="8686800" y="5577840"/>
            <a:ext cx="1234440" cy="1280160"/>
          </a:xfrm>
          <a:prstGeom prst="rect">
            <a:avLst/>
          </a:prstGeom>
          <a:noFill/>
          <a:ln cap="flat" cmpd="sng" w="1905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60"/>
              <a:buFont typeface="Arial"/>
              <a:buNone/>
            </a:pPr>
            <a:r>
              <a:t/>
            </a:r>
            <a:endParaRPr b="0" i="0" sz="2160" u="none" cap="none" strike="noStrik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744" name="Google Shape;744;p46"/>
          <p:cNvSpPr/>
          <p:nvPr/>
        </p:nvSpPr>
        <p:spPr>
          <a:xfrm>
            <a:off x="806951" y="2743200"/>
            <a:ext cx="13049344" cy="1828800"/>
          </a:xfrm>
          <a:prstGeom prst="rect">
            <a:avLst/>
          </a:prstGeom>
          <a:noFill/>
          <a:ln cap="flat" cmpd="sng" w="1905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60"/>
              <a:buFont typeface="Arial"/>
              <a:buNone/>
            </a:pPr>
            <a:r>
              <a:t/>
            </a:r>
            <a:endParaRPr b="0" i="0" sz="2160" u="none" cap="none" strike="noStrik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47"/>
          <p:cNvSpPr txBox="1"/>
          <p:nvPr>
            <p:ph type="title"/>
          </p:nvPr>
        </p:nvSpPr>
        <p:spPr>
          <a:xfrm>
            <a:off x="457200" y="685800"/>
            <a:ext cx="12344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IBM Plex Sans"/>
              <a:buNone/>
            </a:pPr>
            <a:r>
              <a:rPr b="1" lang="en-US">
                <a:solidFill>
                  <a:schemeClr val="lt2"/>
                </a:solidFill>
              </a:rPr>
              <a:t>查看完整Log</a:t>
            </a:r>
            <a:endParaRPr b="1">
              <a:solidFill>
                <a:schemeClr val="lt2"/>
              </a:solidFill>
            </a:endParaRPr>
          </a:p>
        </p:txBody>
      </p:sp>
      <p:sp>
        <p:nvSpPr>
          <p:cNvPr id="750" name="Google Shape;750;p47"/>
          <p:cNvSpPr txBox="1"/>
          <p:nvPr>
            <p:ph idx="1" type="body"/>
          </p:nvPr>
        </p:nvSpPr>
        <p:spPr>
          <a:xfrm>
            <a:off x="457200" y="265176"/>
            <a:ext cx="6583680" cy="274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IBM Plex Sans"/>
              <a:buNone/>
            </a:pPr>
            <a:r>
              <a:rPr lang="en-US"/>
              <a:t>IBM CICD Service Offering</a:t>
            </a:r>
            <a:endParaRPr/>
          </a:p>
        </p:txBody>
      </p:sp>
      <p:sp>
        <p:nvSpPr>
          <p:cNvPr id="751" name="Google Shape;751;p47"/>
          <p:cNvSpPr txBox="1"/>
          <p:nvPr/>
        </p:nvSpPr>
        <p:spPr>
          <a:xfrm>
            <a:off x="960120" y="1828800"/>
            <a:ext cx="12664440" cy="57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898" lvl="1" marL="891539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■"/>
            </a:pPr>
            <a:r>
              <a:rPr b="0" i="0" lang="en-US" sz="2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點擊Job編號 &gt;&gt; Console Output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52" name="Google Shape;752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4263" y="3063240"/>
            <a:ext cx="9577458" cy="2690832"/>
          </a:xfrm>
          <a:prstGeom prst="rect">
            <a:avLst/>
          </a:prstGeom>
          <a:noFill/>
          <a:ln cap="flat" cmpd="sng" w="9525">
            <a:solidFill>
              <a:srgbClr val="0C0C0C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53" name="Google Shape;753;p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97480" y="4745340"/>
            <a:ext cx="11358657" cy="2859493"/>
          </a:xfrm>
          <a:prstGeom prst="rect">
            <a:avLst/>
          </a:prstGeom>
          <a:noFill/>
          <a:ln cap="flat" cmpd="sng" w="9525">
            <a:solidFill>
              <a:srgbClr val="0C0C0C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54" name="Google Shape;754;p47"/>
          <p:cNvSpPr/>
          <p:nvPr/>
        </p:nvSpPr>
        <p:spPr>
          <a:xfrm>
            <a:off x="685800" y="4937760"/>
            <a:ext cx="594360" cy="320040"/>
          </a:xfrm>
          <a:prstGeom prst="rect">
            <a:avLst/>
          </a:prstGeom>
          <a:noFill/>
          <a:ln cap="flat" cmpd="sng" w="1905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60"/>
              <a:buFont typeface="Arial"/>
              <a:buNone/>
            </a:pPr>
            <a:r>
              <a:t/>
            </a:r>
            <a:endParaRPr b="0" i="0" sz="2160" u="none" cap="none" strike="noStrik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755" name="Google Shape;755;p47"/>
          <p:cNvSpPr/>
          <p:nvPr/>
        </p:nvSpPr>
        <p:spPr>
          <a:xfrm>
            <a:off x="2788920" y="6015066"/>
            <a:ext cx="2788920" cy="477174"/>
          </a:xfrm>
          <a:prstGeom prst="rect">
            <a:avLst/>
          </a:prstGeom>
          <a:noFill/>
          <a:ln cap="flat" cmpd="sng" w="1905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60"/>
              <a:buFont typeface="Arial"/>
              <a:buNone/>
            </a:pPr>
            <a:r>
              <a:t/>
            </a:r>
            <a:endParaRPr b="0" i="0" sz="2160" u="none" cap="none" strike="noStrik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756" name="Google Shape;756;p47"/>
          <p:cNvCxnSpPr>
            <a:stCxn id="754" idx="2"/>
            <a:endCxn id="755" idx="1"/>
          </p:cNvCxnSpPr>
          <p:nvPr/>
        </p:nvCxnSpPr>
        <p:spPr>
          <a:xfrm flipH="1" rot="-5400000">
            <a:off x="1387980" y="4852800"/>
            <a:ext cx="996000" cy="1806000"/>
          </a:xfrm>
          <a:prstGeom prst="bentConnector2">
            <a:avLst/>
          </a:prstGeom>
          <a:noFill/>
          <a:ln cap="flat" cmpd="sng" w="19050">
            <a:solidFill>
              <a:srgbClr val="C00000"/>
            </a:solidFill>
            <a:prstDash val="solid"/>
            <a:miter lim="800000"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4"/>
          <p:cNvSpPr txBox="1"/>
          <p:nvPr>
            <p:ph type="title"/>
          </p:nvPr>
        </p:nvSpPr>
        <p:spPr>
          <a:xfrm>
            <a:off x="457200" y="685800"/>
            <a:ext cx="12344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IBM Plex Sans"/>
              <a:buNone/>
            </a:pPr>
            <a:r>
              <a:rPr b="1" lang="en-US">
                <a:solidFill>
                  <a:schemeClr val="lt2"/>
                </a:solidFill>
              </a:rPr>
              <a:t>首頁</a:t>
            </a:r>
            <a:endParaRPr/>
          </a:p>
        </p:txBody>
      </p:sp>
      <p:sp>
        <p:nvSpPr>
          <p:cNvPr id="307" name="Google Shape;307;p4"/>
          <p:cNvSpPr txBox="1"/>
          <p:nvPr>
            <p:ph idx="1" type="body"/>
          </p:nvPr>
        </p:nvSpPr>
        <p:spPr>
          <a:xfrm>
            <a:off x="457200" y="265176"/>
            <a:ext cx="6583680" cy="274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IBM Plex Sans"/>
              <a:buNone/>
            </a:pPr>
            <a:r>
              <a:rPr lang="en-US"/>
              <a:t>IBM CICD Service Offering</a:t>
            </a:r>
            <a:endParaRPr/>
          </a:p>
        </p:txBody>
      </p:sp>
      <p:sp>
        <p:nvSpPr>
          <p:cNvPr id="308" name="Google Shape;308;p4"/>
          <p:cNvSpPr txBox="1"/>
          <p:nvPr/>
        </p:nvSpPr>
        <p:spPr>
          <a:xfrm>
            <a:off x="960120" y="1828800"/>
            <a:ext cx="12664440" cy="57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898" lvl="1" marL="891539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■"/>
            </a:pPr>
            <a:r>
              <a:rPr b="0" i="0" lang="en-US" sz="2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基本腳本</a:t>
            </a:r>
            <a:endParaRPr b="0" i="0" sz="24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190498" lvl="1" marL="891539" marR="0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190498" lvl="1" marL="891539" marR="0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190498" lvl="1" marL="891539" marR="0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190498" lvl="1" marL="891539" marR="0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309" name="Google Shape;309;p4"/>
          <p:cNvPicPr preferRelativeResize="0"/>
          <p:nvPr/>
        </p:nvPicPr>
        <p:blipFill rotWithShape="1">
          <a:blip r:embed="rId3">
            <a:alphaModFix/>
          </a:blip>
          <a:srcRect b="55556" l="0" r="0" t="0"/>
          <a:stretch/>
        </p:blipFill>
        <p:spPr>
          <a:xfrm>
            <a:off x="1400052" y="1669912"/>
            <a:ext cx="11777864" cy="6015242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10" name="Google Shape;310;p4"/>
          <p:cNvSpPr/>
          <p:nvPr/>
        </p:nvSpPr>
        <p:spPr>
          <a:xfrm>
            <a:off x="1554480" y="2651760"/>
            <a:ext cx="1828800" cy="2834640"/>
          </a:xfrm>
          <a:prstGeom prst="rect">
            <a:avLst/>
          </a:prstGeom>
          <a:noFill/>
          <a:ln cap="flat" cmpd="sng" w="127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60"/>
              <a:buFont typeface="Arial"/>
              <a:buNone/>
            </a:pPr>
            <a:r>
              <a:t/>
            </a:r>
            <a:endParaRPr b="0" i="0" sz="2160" u="none" cap="none" strike="noStrik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11" name="Google Shape;311;p4"/>
          <p:cNvSpPr txBox="1"/>
          <p:nvPr/>
        </p:nvSpPr>
        <p:spPr>
          <a:xfrm>
            <a:off x="3556164" y="2663505"/>
            <a:ext cx="914400" cy="365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C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功能區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" name="Google Shape;312;p4"/>
          <p:cNvSpPr/>
          <p:nvPr/>
        </p:nvSpPr>
        <p:spPr>
          <a:xfrm>
            <a:off x="1431512" y="5532959"/>
            <a:ext cx="2957608" cy="2010841"/>
          </a:xfrm>
          <a:prstGeom prst="rect">
            <a:avLst/>
          </a:prstGeom>
          <a:noFill/>
          <a:ln cap="flat" cmpd="sng" w="127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60"/>
              <a:buFont typeface="Arial"/>
              <a:buNone/>
            </a:pPr>
            <a:r>
              <a:t/>
            </a:r>
            <a:endParaRPr b="0" i="0" sz="2160" u="none" cap="none" strike="noStrik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13" name="Google Shape;313;p4"/>
          <p:cNvSpPr txBox="1"/>
          <p:nvPr/>
        </p:nvSpPr>
        <p:spPr>
          <a:xfrm>
            <a:off x="2377440" y="6949440"/>
            <a:ext cx="914400" cy="365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C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建置狀態區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" name="Google Shape;314;p4"/>
          <p:cNvSpPr/>
          <p:nvPr/>
        </p:nvSpPr>
        <p:spPr>
          <a:xfrm>
            <a:off x="4470564" y="3566160"/>
            <a:ext cx="8605356" cy="4069080"/>
          </a:xfrm>
          <a:prstGeom prst="rect">
            <a:avLst/>
          </a:prstGeom>
          <a:noFill/>
          <a:ln cap="flat" cmpd="sng" w="127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60"/>
              <a:buFont typeface="Arial"/>
              <a:buNone/>
            </a:pPr>
            <a:r>
              <a:t/>
            </a:r>
            <a:endParaRPr b="0" i="0" sz="2160" u="none" cap="none" strike="noStrik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15" name="Google Shape;315;p4"/>
          <p:cNvSpPr txBox="1"/>
          <p:nvPr/>
        </p:nvSpPr>
        <p:spPr>
          <a:xfrm>
            <a:off x="6460923" y="3132239"/>
            <a:ext cx="914400" cy="365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C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專案列表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48"/>
          <p:cNvSpPr txBox="1"/>
          <p:nvPr>
            <p:ph type="title"/>
          </p:nvPr>
        </p:nvSpPr>
        <p:spPr>
          <a:xfrm>
            <a:off x="457200" y="685800"/>
            <a:ext cx="12344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IBM Plex Sans"/>
              <a:buNone/>
            </a:pPr>
            <a:r>
              <a:rPr b="1" lang="en-US">
                <a:solidFill>
                  <a:schemeClr val="lt2"/>
                </a:solidFill>
              </a:rPr>
              <a:t>Pipeline觸發方式</a:t>
            </a:r>
            <a:endParaRPr/>
          </a:p>
        </p:txBody>
      </p:sp>
      <p:sp>
        <p:nvSpPr>
          <p:cNvPr id="762" name="Google Shape;762;p48"/>
          <p:cNvSpPr txBox="1"/>
          <p:nvPr>
            <p:ph idx="1" type="body"/>
          </p:nvPr>
        </p:nvSpPr>
        <p:spPr>
          <a:xfrm>
            <a:off x="457200" y="265176"/>
            <a:ext cx="6583680" cy="274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IBM Plex Sans"/>
              <a:buNone/>
            </a:pPr>
            <a:r>
              <a:rPr lang="en-US"/>
              <a:t>IBM CICD Service Offering</a:t>
            </a:r>
            <a:endParaRPr/>
          </a:p>
        </p:txBody>
      </p:sp>
      <p:sp>
        <p:nvSpPr>
          <p:cNvPr id="763" name="Google Shape;763;p48"/>
          <p:cNvSpPr txBox="1"/>
          <p:nvPr/>
        </p:nvSpPr>
        <p:spPr>
          <a:xfrm>
            <a:off x="960120" y="1828800"/>
            <a:ext cx="12664440" cy="57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898" lvl="1" marL="891539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■"/>
            </a:pPr>
            <a:r>
              <a:rPr b="0" i="0" lang="en-US" sz="2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手動執行</a:t>
            </a:r>
            <a:endParaRPr b="0" i="0" sz="24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2" marL="1440180" marR="0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■"/>
            </a:pPr>
            <a:r>
              <a:rPr b="0" i="0" lang="en-US" sz="2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參數畫建置</a:t>
            </a:r>
            <a:endParaRPr b="0" i="0" sz="24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898" lvl="1" marL="891539" marR="0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■"/>
            </a:pPr>
            <a:r>
              <a:rPr b="0" i="0" lang="en-US" sz="2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定期執行</a:t>
            </a:r>
            <a:endParaRPr b="0" i="0" sz="24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898" lvl="1" marL="891539" marR="0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■"/>
            </a:pPr>
            <a:r>
              <a:rPr b="0" i="0" lang="en-US" sz="2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Git webhook觸發</a:t>
            </a:r>
            <a:endParaRPr b="0" i="0" sz="24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898" lvl="1" marL="891539" marR="0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■"/>
            </a:pPr>
            <a:r>
              <a:rPr b="0" i="0" lang="en-US" sz="2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在其他Project建置後執行</a:t>
            </a:r>
            <a:endParaRPr b="0" i="0" sz="24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p49"/>
          <p:cNvSpPr txBox="1"/>
          <p:nvPr>
            <p:ph type="title"/>
          </p:nvPr>
        </p:nvSpPr>
        <p:spPr>
          <a:xfrm>
            <a:off x="457200" y="685800"/>
            <a:ext cx="12344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IBM Plex Sans"/>
              <a:buNone/>
            </a:pPr>
            <a:r>
              <a:rPr b="1" lang="en-US">
                <a:solidFill>
                  <a:schemeClr val="lt2"/>
                </a:solidFill>
              </a:rPr>
              <a:t>Pipeline觸發方式(手動執行)</a:t>
            </a:r>
            <a:br>
              <a:rPr b="1" lang="en-US">
                <a:solidFill>
                  <a:schemeClr val="lt2"/>
                </a:solidFill>
              </a:rPr>
            </a:br>
            <a:endParaRPr b="1">
              <a:solidFill>
                <a:schemeClr val="lt2"/>
              </a:solidFill>
            </a:endParaRPr>
          </a:p>
        </p:txBody>
      </p:sp>
      <p:sp>
        <p:nvSpPr>
          <p:cNvPr id="769" name="Google Shape;769;p49"/>
          <p:cNvSpPr txBox="1"/>
          <p:nvPr>
            <p:ph idx="1" type="body"/>
          </p:nvPr>
        </p:nvSpPr>
        <p:spPr>
          <a:xfrm>
            <a:off x="457200" y="265176"/>
            <a:ext cx="6583680" cy="274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IBM Plex Sans"/>
              <a:buNone/>
            </a:pPr>
            <a:r>
              <a:rPr lang="en-US"/>
              <a:t>IBM CICD Service Offering</a:t>
            </a:r>
            <a:endParaRPr/>
          </a:p>
        </p:txBody>
      </p:sp>
      <p:sp>
        <p:nvSpPr>
          <p:cNvPr id="770" name="Google Shape;770;p49"/>
          <p:cNvSpPr txBox="1"/>
          <p:nvPr/>
        </p:nvSpPr>
        <p:spPr>
          <a:xfrm>
            <a:off x="960120" y="1828800"/>
            <a:ext cx="12664440" cy="57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90498" lvl="1" marL="891539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771" name="Google Shape;771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1728778"/>
            <a:ext cx="6472285" cy="2486043"/>
          </a:xfrm>
          <a:prstGeom prst="rect">
            <a:avLst/>
          </a:prstGeom>
          <a:noFill/>
          <a:ln cap="flat" cmpd="sng" w="9525">
            <a:solidFill>
              <a:srgbClr val="0C0C0C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72" name="Google Shape;772;p49"/>
          <p:cNvSpPr/>
          <p:nvPr/>
        </p:nvSpPr>
        <p:spPr>
          <a:xfrm>
            <a:off x="594360" y="3788451"/>
            <a:ext cx="1783080" cy="328125"/>
          </a:xfrm>
          <a:prstGeom prst="rect">
            <a:avLst/>
          </a:prstGeom>
          <a:noFill/>
          <a:ln cap="flat" cmpd="sng" w="1905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60"/>
              <a:buFont typeface="Arial"/>
              <a:buNone/>
            </a:pPr>
            <a:r>
              <a:t/>
            </a:r>
            <a:endParaRPr b="0" i="0" sz="2160" u="none" cap="none" strike="noStrik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773" name="Google Shape;773;p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7950" y="4186509"/>
            <a:ext cx="8971141" cy="3975926"/>
          </a:xfrm>
          <a:prstGeom prst="rect">
            <a:avLst/>
          </a:prstGeom>
          <a:noFill/>
          <a:ln cap="flat" cmpd="sng" w="9525">
            <a:solidFill>
              <a:srgbClr val="0C0C0C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74" name="Google Shape;774;p4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144223" y="2971799"/>
            <a:ext cx="7472417" cy="5110200"/>
          </a:xfrm>
          <a:prstGeom prst="rect">
            <a:avLst/>
          </a:prstGeom>
          <a:noFill/>
          <a:ln cap="flat" cmpd="sng" w="9525">
            <a:solidFill>
              <a:srgbClr val="0C0C0C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75" name="Google Shape;775;p49"/>
          <p:cNvSpPr/>
          <p:nvPr/>
        </p:nvSpPr>
        <p:spPr>
          <a:xfrm>
            <a:off x="3308754" y="4434840"/>
            <a:ext cx="3732126" cy="3727595"/>
          </a:xfrm>
          <a:prstGeom prst="rect">
            <a:avLst/>
          </a:prstGeom>
          <a:noFill/>
          <a:ln cap="flat" cmpd="sng" w="1905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60"/>
              <a:buFont typeface="Arial"/>
              <a:buNone/>
            </a:pPr>
            <a:r>
              <a:t/>
            </a:r>
            <a:endParaRPr b="0" i="0" sz="2160" u="none" cap="none" strike="noStrik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776" name="Google Shape;776;p49"/>
          <p:cNvSpPr/>
          <p:nvPr/>
        </p:nvSpPr>
        <p:spPr>
          <a:xfrm>
            <a:off x="7274261" y="5031473"/>
            <a:ext cx="2326939" cy="363487"/>
          </a:xfrm>
          <a:prstGeom prst="rect">
            <a:avLst/>
          </a:prstGeom>
          <a:noFill/>
          <a:ln cap="flat" cmpd="sng" w="1905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60"/>
              <a:buFont typeface="Arial"/>
              <a:buNone/>
            </a:pPr>
            <a:r>
              <a:t/>
            </a:r>
            <a:endParaRPr b="0" i="0" sz="2160" u="none" cap="none" strike="noStrik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777" name="Google Shape;777;p49"/>
          <p:cNvSpPr/>
          <p:nvPr/>
        </p:nvSpPr>
        <p:spPr>
          <a:xfrm>
            <a:off x="10292011" y="4078065"/>
            <a:ext cx="4109789" cy="3975926"/>
          </a:xfrm>
          <a:prstGeom prst="rect">
            <a:avLst/>
          </a:prstGeom>
          <a:noFill/>
          <a:ln cap="flat" cmpd="sng" w="1905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60"/>
              <a:buFont typeface="Arial"/>
              <a:buNone/>
            </a:pPr>
            <a:r>
              <a:t/>
            </a:r>
            <a:endParaRPr b="0" i="0" sz="2160" u="none" cap="none" strike="noStrik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50"/>
          <p:cNvSpPr txBox="1"/>
          <p:nvPr>
            <p:ph type="title"/>
          </p:nvPr>
        </p:nvSpPr>
        <p:spPr>
          <a:xfrm>
            <a:off x="457200" y="685800"/>
            <a:ext cx="12344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IBM Plex Sans"/>
              <a:buNone/>
            </a:pPr>
            <a:r>
              <a:rPr b="1" lang="en-US">
                <a:solidFill>
                  <a:schemeClr val="lt2"/>
                </a:solidFill>
              </a:rPr>
              <a:t>Pipeline觸發方式(手動執行)</a:t>
            </a:r>
            <a:br>
              <a:rPr b="1" lang="en-US">
                <a:solidFill>
                  <a:schemeClr val="lt2"/>
                </a:solidFill>
              </a:rPr>
            </a:br>
            <a:endParaRPr b="1">
              <a:solidFill>
                <a:schemeClr val="lt2"/>
              </a:solidFill>
            </a:endParaRPr>
          </a:p>
        </p:txBody>
      </p:sp>
      <p:sp>
        <p:nvSpPr>
          <p:cNvPr id="783" name="Google Shape;783;p50"/>
          <p:cNvSpPr txBox="1"/>
          <p:nvPr>
            <p:ph idx="1" type="body"/>
          </p:nvPr>
        </p:nvSpPr>
        <p:spPr>
          <a:xfrm>
            <a:off x="457200" y="265176"/>
            <a:ext cx="6583680" cy="274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IBM Plex Sans"/>
              <a:buNone/>
            </a:pPr>
            <a:r>
              <a:rPr lang="en-US"/>
              <a:t>IBM CICD Service Offering</a:t>
            </a:r>
            <a:endParaRPr/>
          </a:p>
        </p:txBody>
      </p:sp>
      <p:sp>
        <p:nvSpPr>
          <p:cNvPr id="784" name="Google Shape;784;p50"/>
          <p:cNvSpPr txBox="1"/>
          <p:nvPr/>
        </p:nvSpPr>
        <p:spPr>
          <a:xfrm>
            <a:off x="960120" y="1828800"/>
            <a:ext cx="12664440" cy="57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90498" lvl="1" marL="891539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785" name="Google Shape;785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0298" y="1996679"/>
            <a:ext cx="6472285" cy="2486043"/>
          </a:xfrm>
          <a:prstGeom prst="rect">
            <a:avLst/>
          </a:prstGeom>
          <a:noFill/>
          <a:ln cap="flat" cmpd="sng" w="9525">
            <a:solidFill>
              <a:srgbClr val="0C0C0C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86" name="Google Shape;786;p50"/>
          <p:cNvSpPr/>
          <p:nvPr/>
        </p:nvSpPr>
        <p:spPr>
          <a:xfrm>
            <a:off x="507458" y="4056352"/>
            <a:ext cx="1783080" cy="328125"/>
          </a:xfrm>
          <a:prstGeom prst="rect">
            <a:avLst/>
          </a:prstGeom>
          <a:noFill/>
          <a:ln cap="flat" cmpd="sng" w="1905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60"/>
              <a:buFont typeface="Arial"/>
              <a:buNone/>
            </a:pPr>
            <a:r>
              <a:t/>
            </a:r>
            <a:endParaRPr b="0" i="0" sz="2160" u="none" cap="none" strike="noStrik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787" name="Google Shape;787;p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7950" y="4650601"/>
            <a:ext cx="8971141" cy="3975926"/>
          </a:xfrm>
          <a:prstGeom prst="rect">
            <a:avLst/>
          </a:prstGeom>
          <a:noFill/>
          <a:ln cap="flat" cmpd="sng" w="9525">
            <a:solidFill>
              <a:srgbClr val="0C0C0C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88" name="Google Shape;788;p5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144223" y="2971799"/>
            <a:ext cx="7472417" cy="5110200"/>
          </a:xfrm>
          <a:prstGeom prst="rect">
            <a:avLst/>
          </a:prstGeom>
          <a:noFill/>
          <a:ln cap="flat" cmpd="sng" w="9525">
            <a:solidFill>
              <a:srgbClr val="0C0C0C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89" name="Google Shape;789;p50"/>
          <p:cNvSpPr/>
          <p:nvPr/>
        </p:nvSpPr>
        <p:spPr>
          <a:xfrm>
            <a:off x="3290675" y="4898932"/>
            <a:ext cx="3732126" cy="3727595"/>
          </a:xfrm>
          <a:prstGeom prst="rect">
            <a:avLst/>
          </a:prstGeom>
          <a:noFill/>
          <a:ln cap="flat" cmpd="sng" w="1905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60"/>
              <a:buFont typeface="Arial"/>
              <a:buNone/>
            </a:pPr>
            <a:r>
              <a:t/>
            </a:r>
            <a:endParaRPr b="0" i="0" sz="2160" u="none" cap="none" strike="noStrik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790" name="Google Shape;790;p50"/>
          <p:cNvSpPr/>
          <p:nvPr/>
        </p:nvSpPr>
        <p:spPr>
          <a:xfrm>
            <a:off x="7274261" y="5031473"/>
            <a:ext cx="2326939" cy="363487"/>
          </a:xfrm>
          <a:prstGeom prst="rect">
            <a:avLst/>
          </a:prstGeom>
          <a:noFill/>
          <a:ln cap="flat" cmpd="sng" w="1905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60"/>
              <a:buFont typeface="Arial"/>
              <a:buNone/>
            </a:pPr>
            <a:r>
              <a:t/>
            </a:r>
            <a:endParaRPr b="0" i="0" sz="2160" u="none" cap="none" strike="noStrik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791" name="Google Shape;791;p50"/>
          <p:cNvSpPr/>
          <p:nvPr/>
        </p:nvSpPr>
        <p:spPr>
          <a:xfrm>
            <a:off x="10292011" y="4078065"/>
            <a:ext cx="4109789" cy="3975926"/>
          </a:xfrm>
          <a:prstGeom prst="rect">
            <a:avLst/>
          </a:prstGeom>
          <a:noFill/>
          <a:ln cap="flat" cmpd="sng" w="1905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60"/>
              <a:buFont typeface="Arial"/>
              <a:buNone/>
            </a:pPr>
            <a:r>
              <a:t/>
            </a:r>
            <a:endParaRPr b="0" i="0" sz="2160" u="none" cap="none" strike="noStrik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792" name="Google Shape;792;p50"/>
          <p:cNvSpPr txBox="1"/>
          <p:nvPr/>
        </p:nvSpPr>
        <p:spPr>
          <a:xfrm>
            <a:off x="384502" y="1646882"/>
            <a:ext cx="2697480" cy="9985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無設定參數建置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3" name="Google Shape;793;p50"/>
          <p:cNvSpPr txBox="1"/>
          <p:nvPr/>
        </p:nvSpPr>
        <p:spPr>
          <a:xfrm>
            <a:off x="7371480" y="2509033"/>
            <a:ext cx="4515720" cy="9985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設定參數建置後，會跳參數頁面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7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p51"/>
          <p:cNvSpPr txBox="1"/>
          <p:nvPr>
            <p:ph type="title"/>
          </p:nvPr>
        </p:nvSpPr>
        <p:spPr>
          <a:xfrm>
            <a:off x="457200" y="685800"/>
            <a:ext cx="12344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IBM Plex Sans"/>
              <a:buNone/>
            </a:pPr>
            <a:r>
              <a:rPr b="1" lang="en-US">
                <a:solidFill>
                  <a:schemeClr val="lt2"/>
                </a:solidFill>
              </a:rPr>
              <a:t>Pipeline觸發方式(定期執行)</a:t>
            </a:r>
            <a:br>
              <a:rPr b="1" lang="en-US">
                <a:solidFill>
                  <a:schemeClr val="lt2"/>
                </a:solidFill>
              </a:rPr>
            </a:br>
            <a:endParaRPr b="1">
              <a:solidFill>
                <a:schemeClr val="lt2"/>
              </a:solidFill>
            </a:endParaRPr>
          </a:p>
        </p:txBody>
      </p:sp>
      <p:sp>
        <p:nvSpPr>
          <p:cNvPr id="799" name="Google Shape;799;p51"/>
          <p:cNvSpPr txBox="1"/>
          <p:nvPr>
            <p:ph idx="1" type="body"/>
          </p:nvPr>
        </p:nvSpPr>
        <p:spPr>
          <a:xfrm>
            <a:off x="457200" y="265176"/>
            <a:ext cx="6583680" cy="274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IBM Plex Sans"/>
              <a:buNone/>
            </a:pPr>
            <a:r>
              <a:rPr lang="en-US"/>
              <a:t>IBM CICD Service Offering</a:t>
            </a:r>
            <a:endParaRPr/>
          </a:p>
        </p:txBody>
      </p:sp>
      <p:sp>
        <p:nvSpPr>
          <p:cNvPr id="800" name="Google Shape;800;p51"/>
          <p:cNvSpPr txBox="1"/>
          <p:nvPr/>
        </p:nvSpPr>
        <p:spPr>
          <a:xfrm>
            <a:off x="960120" y="1828800"/>
            <a:ext cx="12664440" cy="57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898" lvl="1" marL="891539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■"/>
            </a:pPr>
            <a:r>
              <a:rPr b="0" i="0" lang="en-US" sz="2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Minutes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2" marL="1440180" marR="0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●"/>
            </a:pPr>
            <a:r>
              <a:rPr b="0" i="0" lang="en-US" sz="2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1小時內期望的分鐘時間 (0-59)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898" lvl="1" marL="891539" marR="0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■"/>
            </a:pPr>
            <a:r>
              <a:rPr b="0" i="0" lang="en-US" sz="2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Hours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2" marL="1440180" marR="0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●"/>
            </a:pPr>
            <a:r>
              <a:rPr b="0" i="0" lang="en-US" sz="2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1天中期望的小時時間 (0-23)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898" lvl="1" marL="891539" marR="0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■"/>
            </a:pPr>
            <a:r>
              <a:rPr b="0" i="0" lang="en-US" sz="2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Day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2" marL="1440180" marR="0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●"/>
            </a:pPr>
            <a:r>
              <a:rPr b="0" i="0" lang="en-US" sz="2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1個月之中期望第幾天 (1-31)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898" lvl="1" marL="891539" marR="0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■"/>
            </a:pPr>
            <a:r>
              <a:rPr b="0" i="0" lang="en-US" sz="2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Month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2" marL="1440180" marR="0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●"/>
            </a:pPr>
            <a:r>
              <a:rPr b="0" i="0" lang="en-US" sz="2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1年中期望第幾個月 (1-12)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898" lvl="1" marL="891539" marR="0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■"/>
            </a:pPr>
            <a:r>
              <a:rPr b="0" i="0" lang="en-US" sz="2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Day Week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2" marL="1440180" marR="0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●"/>
            </a:pPr>
            <a:r>
              <a:rPr b="0" i="0" lang="en-US" sz="2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1周之中期望第幾天 (0-7)，0, 7都表示星期日</a:t>
            </a:r>
            <a:endParaRPr b="0" i="0" sz="24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190498" lvl="1" marL="891539" marR="0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801" name="Google Shape;801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13485" y="3383280"/>
            <a:ext cx="7124752" cy="2505093"/>
          </a:xfrm>
          <a:prstGeom prst="rect">
            <a:avLst/>
          </a:prstGeom>
          <a:noFill/>
          <a:ln cap="flat" cmpd="sng" w="9525">
            <a:solidFill>
              <a:srgbClr val="0C0C0C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5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p52"/>
          <p:cNvSpPr txBox="1"/>
          <p:nvPr>
            <p:ph type="title"/>
          </p:nvPr>
        </p:nvSpPr>
        <p:spPr>
          <a:xfrm>
            <a:off x="457200" y="685800"/>
            <a:ext cx="12344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IBM Plex Sans"/>
              <a:buNone/>
            </a:pPr>
            <a:r>
              <a:rPr b="1" lang="en-US">
                <a:solidFill>
                  <a:schemeClr val="lt2"/>
                </a:solidFill>
              </a:rPr>
              <a:t>Pipeline觸發方式(Git webhook觸發)</a:t>
            </a:r>
            <a:br>
              <a:rPr b="1" lang="en-US">
                <a:solidFill>
                  <a:schemeClr val="lt2"/>
                </a:solidFill>
              </a:rPr>
            </a:br>
            <a:endParaRPr b="1">
              <a:solidFill>
                <a:schemeClr val="lt2"/>
              </a:solidFill>
            </a:endParaRPr>
          </a:p>
        </p:txBody>
      </p:sp>
      <p:sp>
        <p:nvSpPr>
          <p:cNvPr id="807" name="Google Shape;807;p52"/>
          <p:cNvSpPr txBox="1"/>
          <p:nvPr>
            <p:ph idx="1" type="body"/>
          </p:nvPr>
        </p:nvSpPr>
        <p:spPr>
          <a:xfrm>
            <a:off x="457200" y="265176"/>
            <a:ext cx="6583680" cy="274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IBM Plex Sans"/>
              <a:buNone/>
            </a:pPr>
            <a:r>
              <a:rPr lang="en-US"/>
              <a:t>IBM CICD Service Offering</a:t>
            </a:r>
            <a:endParaRPr/>
          </a:p>
        </p:txBody>
      </p:sp>
      <p:sp>
        <p:nvSpPr>
          <p:cNvPr id="808" name="Google Shape;808;p52"/>
          <p:cNvSpPr txBox="1"/>
          <p:nvPr/>
        </p:nvSpPr>
        <p:spPr>
          <a:xfrm>
            <a:off x="960120" y="1828800"/>
            <a:ext cx="12664440" cy="57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898" lvl="1" marL="891539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■"/>
            </a:pPr>
            <a:r>
              <a:rPr b="0" i="0" lang="en-US" sz="2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Gitlab設定webhook，當遇到觸發事件打API告訴Jenkins執行</a:t>
            </a:r>
            <a:endParaRPr b="0" i="0" sz="24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809" name="Google Shape;809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96645" y="2540568"/>
            <a:ext cx="9352677" cy="3399965"/>
          </a:xfrm>
          <a:prstGeom prst="rect">
            <a:avLst/>
          </a:prstGeom>
          <a:noFill/>
          <a:ln cap="flat" cmpd="sng" w="9525">
            <a:solidFill>
              <a:srgbClr val="0C0C0C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810" name="Google Shape;810;p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17720" y="4572000"/>
            <a:ext cx="9348856" cy="2914671"/>
          </a:xfrm>
          <a:prstGeom prst="rect">
            <a:avLst/>
          </a:prstGeom>
          <a:noFill/>
          <a:ln cap="flat" cmpd="sng" w="9525">
            <a:solidFill>
              <a:srgbClr val="0C0C0C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p53"/>
          <p:cNvSpPr txBox="1"/>
          <p:nvPr>
            <p:ph type="title"/>
          </p:nvPr>
        </p:nvSpPr>
        <p:spPr>
          <a:xfrm>
            <a:off x="457200" y="685800"/>
            <a:ext cx="12344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IBM Plex Sans"/>
              <a:buNone/>
            </a:pPr>
            <a:r>
              <a:rPr b="1" lang="en-US">
                <a:solidFill>
                  <a:schemeClr val="lt2"/>
                </a:solidFill>
              </a:rPr>
              <a:t>Pipeline觸發方式(在其他Project建置後執行)</a:t>
            </a:r>
            <a:br>
              <a:rPr b="1" lang="en-US">
                <a:solidFill>
                  <a:schemeClr val="lt2"/>
                </a:solidFill>
              </a:rPr>
            </a:br>
            <a:endParaRPr b="1">
              <a:solidFill>
                <a:schemeClr val="lt2"/>
              </a:solidFill>
            </a:endParaRPr>
          </a:p>
        </p:txBody>
      </p:sp>
      <p:sp>
        <p:nvSpPr>
          <p:cNvPr id="816" name="Google Shape;816;p53"/>
          <p:cNvSpPr txBox="1"/>
          <p:nvPr>
            <p:ph idx="1" type="body"/>
          </p:nvPr>
        </p:nvSpPr>
        <p:spPr>
          <a:xfrm>
            <a:off x="457200" y="265176"/>
            <a:ext cx="6583680" cy="274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IBM Plex Sans"/>
              <a:buNone/>
            </a:pPr>
            <a:r>
              <a:rPr lang="en-US"/>
              <a:t>IBM CICD Service Offering</a:t>
            </a:r>
            <a:endParaRPr/>
          </a:p>
        </p:txBody>
      </p:sp>
      <p:sp>
        <p:nvSpPr>
          <p:cNvPr id="817" name="Google Shape;817;p53"/>
          <p:cNvSpPr txBox="1"/>
          <p:nvPr/>
        </p:nvSpPr>
        <p:spPr>
          <a:xfrm>
            <a:off x="960120" y="1828800"/>
            <a:ext cx="12664440" cy="57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898" lvl="1" marL="891539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■"/>
            </a:pPr>
            <a:r>
              <a:rPr b="0" i="0" lang="en-US" sz="2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在一個Pipeline完成後執行</a:t>
            </a:r>
            <a:endParaRPr b="0" i="0" sz="24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818" name="Google Shape;818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4861" y="2880360"/>
            <a:ext cx="12320678" cy="3986242"/>
          </a:xfrm>
          <a:prstGeom prst="rect">
            <a:avLst/>
          </a:prstGeom>
          <a:noFill/>
          <a:ln cap="flat" cmpd="sng" w="9525">
            <a:solidFill>
              <a:srgbClr val="0C0C0C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5"/>
          <p:cNvSpPr txBox="1"/>
          <p:nvPr>
            <p:ph type="title"/>
          </p:nvPr>
        </p:nvSpPr>
        <p:spPr>
          <a:xfrm>
            <a:off x="457200" y="685800"/>
            <a:ext cx="12344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IBM Plex Sans"/>
              <a:buNone/>
            </a:pPr>
            <a:r>
              <a:rPr b="1" lang="en-US">
                <a:solidFill>
                  <a:schemeClr val="lt2"/>
                </a:solidFill>
              </a:rPr>
              <a:t>設定頁面</a:t>
            </a:r>
            <a:endParaRPr/>
          </a:p>
        </p:txBody>
      </p:sp>
      <p:sp>
        <p:nvSpPr>
          <p:cNvPr id="321" name="Google Shape;321;p5"/>
          <p:cNvSpPr txBox="1"/>
          <p:nvPr>
            <p:ph idx="1" type="body"/>
          </p:nvPr>
        </p:nvSpPr>
        <p:spPr>
          <a:xfrm>
            <a:off x="457200" y="265176"/>
            <a:ext cx="6583680" cy="274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IBM Plex Sans"/>
              <a:buNone/>
            </a:pPr>
            <a:r>
              <a:rPr lang="en-US"/>
              <a:t>IBM CICD Service Offering</a:t>
            </a:r>
            <a:endParaRPr/>
          </a:p>
        </p:txBody>
      </p:sp>
      <p:sp>
        <p:nvSpPr>
          <p:cNvPr id="322" name="Google Shape;322;p5"/>
          <p:cNvSpPr txBox="1"/>
          <p:nvPr/>
        </p:nvSpPr>
        <p:spPr>
          <a:xfrm>
            <a:off x="960120" y="1828800"/>
            <a:ext cx="12664440" cy="57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90498" lvl="1" marL="891539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190498" lvl="1" marL="891539" marR="0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190498" lvl="1" marL="891539" marR="0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190498" lvl="1" marL="891539" marR="0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323" name="Google Shape;323;p5"/>
          <p:cNvPicPr preferRelativeResize="0"/>
          <p:nvPr/>
        </p:nvPicPr>
        <p:blipFill rotWithShape="1">
          <a:blip r:embed="rId3">
            <a:alphaModFix/>
          </a:blip>
          <a:srcRect b="36667" l="0" r="0" t="32221"/>
          <a:stretch/>
        </p:blipFill>
        <p:spPr>
          <a:xfrm>
            <a:off x="320040" y="1975104"/>
            <a:ext cx="11155680" cy="5904784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5"/>
          <p:cNvSpPr/>
          <p:nvPr/>
        </p:nvSpPr>
        <p:spPr>
          <a:xfrm>
            <a:off x="3154680" y="2423160"/>
            <a:ext cx="8549640" cy="1097280"/>
          </a:xfrm>
          <a:prstGeom prst="rect">
            <a:avLst/>
          </a:prstGeom>
          <a:noFill/>
          <a:ln cap="flat" cmpd="sng" w="127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60"/>
              <a:buFont typeface="Arial"/>
              <a:buNone/>
            </a:pPr>
            <a:r>
              <a:t/>
            </a:r>
            <a:endParaRPr b="0" i="0" sz="2160" u="none" cap="none" strike="noStrik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25" name="Google Shape;325;p5"/>
          <p:cNvSpPr/>
          <p:nvPr/>
        </p:nvSpPr>
        <p:spPr>
          <a:xfrm>
            <a:off x="5897880" y="4846320"/>
            <a:ext cx="2148840" cy="1097280"/>
          </a:xfrm>
          <a:prstGeom prst="rect">
            <a:avLst/>
          </a:prstGeom>
          <a:noFill/>
          <a:ln cap="flat" cmpd="sng" w="127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60"/>
              <a:buFont typeface="Arial"/>
              <a:buNone/>
            </a:pPr>
            <a:r>
              <a:t/>
            </a:r>
            <a:endParaRPr b="0" i="0" sz="2160" u="none" cap="none" strike="noStrik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26" name="Google Shape;326;p5"/>
          <p:cNvSpPr/>
          <p:nvPr/>
        </p:nvSpPr>
        <p:spPr>
          <a:xfrm>
            <a:off x="3017520" y="5947794"/>
            <a:ext cx="5440680" cy="1097280"/>
          </a:xfrm>
          <a:prstGeom prst="rect">
            <a:avLst/>
          </a:prstGeom>
          <a:noFill/>
          <a:ln cap="flat" cmpd="sng" w="127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60"/>
              <a:buFont typeface="Arial"/>
              <a:buNone/>
            </a:pPr>
            <a:r>
              <a:t/>
            </a:r>
            <a:endParaRPr b="0" i="0" sz="2160" u="none" cap="none" strike="noStrik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1" name="Google Shape;331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28136" y="1613820"/>
            <a:ext cx="10625487" cy="6144961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32" name="Google Shape;332;p6"/>
          <p:cNvSpPr txBox="1"/>
          <p:nvPr>
            <p:ph type="title"/>
          </p:nvPr>
        </p:nvSpPr>
        <p:spPr>
          <a:xfrm>
            <a:off x="457200" y="685800"/>
            <a:ext cx="12344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IBM Plex Sans"/>
              <a:buNone/>
            </a:pPr>
            <a:r>
              <a:rPr b="1" lang="en-US">
                <a:solidFill>
                  <a:schemeClr val="lt2"/>
                </a:solidFill>
              </a:rPr>
              <a:t>專案建置狀態頁面</a:t>
            </a:r>
            <a:endParaRPr/>
          </a:p>
        </p:txBody>
      </p:sp>
      <p:sp>
        <p:nvSpPr>
          <p:cNvPr id="333" name="Google Shape;333;p6"/>
          <p:cNvSpPr txBox="1"/>
          <p:nvPr>
            <p:ph idx="1" type="body"/>
          </p:nvPr>
        </p:nvSpPr>
        <p:spPr>
          <a:xfrm>
            <a:off x="457200" y="265176"/>
            <a:ext cx="6583680" cy="274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IBM Plex Sans"/>
              <a:buNone/>
            </a:pPr>
            <a:r>
              <a:rPr lang="en-US"/>
              <a:t>IBM CICD Service Offering</a:t>
            </a:r>
            <a:endParaRPr/>
          </a:p>
        </p:txBody>
      </p:sp>
      <p:sp>
        <p:nvSpPr>
          <p:cNvPr id="334" name="Google Shape;334;p6"/>
          <p:cNvSpPr txBox="1"/>
          <p:nvPr/>
        </p:nvSpPr>
        <p:spPr>
          <a:xfrm>
            <a:off x="960120" y="1828800"/>
            <a:ext cx="12664440" cy="57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90498" lvl="1" marL="891539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190498" lvl="1" marL="891539" marR="0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190498" lvl="1" marL="891539" marR="0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190498" lvl="1" marL="891539" marR="0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35" name="Google Shape;335;p6"/>
          <p:cNvSpPr/>
          <p:nvPr/>
        </p:nvSpPr>
        <p:spPr>
          <a:xfrm>
            <a:off x="1817627" y="2487184"/>
            <a:ext cx="2580715" cy="4599415"/>
          </a:xfrm>
          <a:prstGeom prst="rect">
            <a:avLst/>
          </a:prstGeom>
          <a:noFill/>
          <a:ln cap="flat" cmpd="sng" w="127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60"/>
              <a:buFont typeface="Arial"/>
              <a:buNone/>
            </a:pPr>
            <a:r>
              <a:t/>
            </a:r>
            <a:endParaRPr b="0" i="0" sz="2160" u="none" cap="none" strike="noStrik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36" name="Google Shape;336;p6"/>
          <p:cNvSpPr txBox="1"/>
          <p:nvPr/>
        </p:nvSpPr>
        <p:spPr>
          <a:xfrm>
            <a:off x="3383280" y="2985516"/>
            <a:ext cx="914400" cy="411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C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功能區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7"/>
          <p:cNvSpPr txBox="1"/>
          <p:nvPr>
            <p:ph type="title"/>
          </p:nvPr>
        </p:nvSpPr>
        <p:spPr>
          <a:xfrm>
            <a:off x="4723529" y="3611880"/>
            <a:ext cx="9101056" cy="7881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IBM Plex Sans"/>
              <a:buNone/>
            </a:pPr>
            <a:r>
              <a:rPr lang="en-US" sz="4400"/>
              <a:t>管理Jenkins</a:t>
            </a:r>
            <a:endParaRPr sz="4400"/>
          </a:p>
        </p:txBody>
      </p:sp>
      <p:sp>
        <p:nvSpPr>
          <p:cNvPr id="342" name="Google Shape;342;p7"/>
          <p:cNvSpPr/>
          <p:nvPr/>
        </p:nvSpPr>
        <p:spPr>
          <a:xfrm>
            <a:off x="1068233" y="2450225"/>
            <a:ext cx="3029238" cy="3253601"/>
          </a:xfrm>
          <a:prstGeom prst="parallelogram">
            <a:avLst>
              <a:gd fmla="val 25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b="1" i="0" lang="en-US" sz="9600" u="none" cap="none" strike="noStrike">
                <a:solidFill>
                  <a:srgbClr val="3C3C3C"/>
                </a:solidFill>
                <a:latin typeface="IBM Plex Sans"/>
                <a:ea typeface="IBM Plex Sans"/>
                <a:cs typeface="IBM Plex Sans"/>
                <a:sym typeface="IBM Plex Sans"/>
              </a:rPr>
              <a:t>02</a:t>
            </a:r>
            <a:endParaRPr b="1" i="0" sz="9600" u="none" cap="none" strike="noStrike">
              <a:solidFill>
                <a:srgbClr val="3C3C3C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7" name="Google Shape;347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72566" y="1684640"/>
            <a:ext cx="10736627" cy="6071118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48" name="Google Shape;348;p8"/>
          <p:cNvSpPr txBox="1"/>
          <p:nvPr>
            <p:ph type="title"/>
          </p:nvPr>
        </p:nvSpPr>
        <p:spPr>
          <a:xfrm>
            <a:off x="457200" y="685800"/>
            <a:ext cx="12344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IBM Plex Sans"/>
              <a:buNone/>
            </a:pPr>
            <a:r>
              <a:rPr b="1" lang="en-US">
                <a:solidFill>
                  <a:schemeClr val="lt2"/>
                </a:solidFill>
              </a:rPr>
              <a:t>帳號權限 &gt;&gt; 建立使用者</a:t>
            </a:r>
            <a:endParaRPr/>
          </a:p>
        </p:txBody>
      </p:sp>
      <p:sp>
        <p:nvSpPr>
          <p:cNvPr id="349" name="Google Shape;349;p8"/>
          <p:cNvSpPr txBox="1"/>
          <p:nvPr>
            <p:ph idx="1" type="body"/>
          </p:nvPr>
        </p:nvSpPr>
        <p:spPr>
          <a:xfrm>
            <a:off x="457200" y="265176"/>
            <a:ext cx="6583680" cy="274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IBM Plex Sans"/>
              <a:buNone/>
            </a:pPr>
            <a:r>
              <a:rPr lang="en-US"/>
              <a:t>IBM CICD Service Offering</a:t>
            </a:r>
            <a:endParaRPr/>
          </a:p>
        </p:txBody>
      </p:sp>
      <p:sp>
        <p:nvSpPr>
          <p:cNvPr id="350" name="Google Shape;350;p8"/>
          <p:cNvSpPr txBox="1"/>
          <p:nvPr/>
        </p:nvSpPr>
        <p:spPr>
          <a:xfrm>
            <a:off x="960120" y="1828800"/>
            <a:ext cx="12664440" cy="57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90498" lvl="1" marL="891539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190498" lvl="1" marL="891539" marR="0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190498" lvl="1" marL="891539" marR="0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190498" lvl="1" marL="891539" marR="0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51" name="Google Shape;351;p8"/>
          <p:cNvSpPr/>
          <p:nvPr/>
        </p:nvSpPr>
        <p:spPr>
          <a:xfrm>
            <a:off x="7060587" y="6035040"/>
            <a:ext cx="2580715" cy="843375"/>
          </a:xfrm>
          <a:prstGeom prst="rect">
            <a:avLst/>
          </a:prstGeom>
          <a:noFill/>
          <a:ln cap="flat" cmpd="sng" w="127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60"/>
              <a:buFont typeface="Arial"/>
              <a:buNone/>
            </a:pPr>
            <a:r>
              <a:t/>
            </a:r>
            <a:endParaRPr b="0" i="0" sz="2160" u="none" cap="none" strike="noStrik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3_Light Background">
  <a:themeElements>
    <a:clrScheme name="IBM Services Palette Final">
      <a:dk1>
        <a:srgbClr val="000000"/>
      </a:dk1>
      <a:lt1>
        <a:srgbClr val="051243"/>
      </a:lt1>
      <a:dk2>
        <a:srgbClr val="F3F3F3"/>
      </a:dk2>
      <a:lt2>
        <a:srgbClr val="FFFFFF"/>
      </a:lt2>
      <a:accent1>
        <a:srgbClr val="6EA6FF"/>
      </a:accent1>
      <a:accent2>
        <a:srgbClr val="0F6DFF"/>
      </a:accent2>
      <a:accent3>
        <a:srgbClr val="0530AD"/>
      </a:accent3>
      <a:accent4>
        <a:srgbClr val="00BAB6"/>
      </a:accent4>
      <a:accent5>
        <a:srgbClr val="924CFC"/>
      </a:accent5>
      <a:accent6>
        <a:srgbClr val="D7306D"/>
      </a:accent6>
      <a:hlink>
        <a:srgbClr val="0F6DFF"/>
      </a:hlink>
      <a:folHlink>
        <a:srgbClr val="E0E0E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2017-10-15T17:28:19Z</dcterms:created>
  <dc:creator>Weber</dc:creator>
</cp:coreProperties>
</file>